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xlsx" ContentType="application/vnd.openxmlformats-officedocument.spreadsheetml.sheet"/>
  <Override PartName="/ppt/tableStyles.xml" ContentType="application/vnd.openxmlformats-officedocument.presentationml.tableStyles+xml"/>
  <Override PartName="/ppt/metadata" ContentType="application/binary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firstSlideNum="0">
  <p:sldMasterIdLst>
    <p:sldMasterId id="2147484736" r:id="rId15"/>
    <p:sldMasterId id="2147484737" r:id="rId17"/>
  </p:sldMasterIdLst>
  <p:notesMasterIdLst>
    <p:notesMasterId r:id="rId19"/>
  </p:notesMasterIdLst>
  <p:sldIdLst>
    <p:sldId id="258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</p:sldIdLst>
  <p:sldSz cx="12192000" cy="685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7" roundtripDataSignature="AMtx7migi+hugJWV8b+2matsY3wh9jBo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xmlns:r="http://schemas.openxmlformats.org/officeDocument/2006/relationships" def="{63F0C8E6-6980-48E2-A53B-E7F462A9D759}">
  <a:tblStyle styleId="{63F0C8E6-6980-48E2-A53B-E7F462A9D759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2" Type="http://customschemas.google.com/relationships/presentationmetadata" Target="metadata"></Relationship><Relationship Id="rId15" Type="http://schemas.openxmlformats.org/officeDocument/2006/relationships/slideMaster" Target="slideMasters/slideMaster1.xml"></Relationship><Relationship Id="rId16" Type="http://schemas.openxmlformats.org/officeDocument/2006/relationships/theme" Target="theme/theme1.xml"></Relationship><Relationship Id="rId17" Type="http://schemas.openxmlformats.org/officeDocument/2006/relationships/slideMaster" Target="slideMasters/slideMaster2.xml"></Relationship><Relationship Id="rId19" Type="http://schemas.openxmlformats.org/officeDocument/2006/relationships/notesMaster" Target="notesMasters/notesMaster1.xml"></Relationship><Relationship Id="rId21" Type="http://schemas.openxmlformats.org/officeDocument/2006/relationships/slide" Target="slides/slide1.xml"></Relationship><Relationship Id="rId22" Type="http://schemas.openxmlformats.org/officeDocument/2006/relationships/slide" Target="slides/slide2.xml"></Relationship><Relationship Id="rId23" Type="http://schemas.openxmlformats.org/officeDocument/2006/relationships/slide" Target="slides/slide3.xml"></Relationship><Relationship Id="rId24" Type="http://schemas.openxmlformats.org/officeDocument/2006/relationships/slide" Target="slides/slide4.xml"></Relationship><Relationship Id="rId25" Type="http://schemas.openxmlformats.org/officeDocument/2006/relationships/slide" Target="slides/slide5.xml"></Relationship><Relationship Id="rId26" Type="http://schemas.openxmlformats.org/officeDocument/2006/relationships/slide" Target="slides/slide6.xml"></Relationship><Relationship Id="rId27" Type="http://schemas.openxmlformats.org/officeDocument/2006/relationships/slide" Target="slides/slide7.xml"></Relationship><Relationship Id="rId28" Type="http://schemas.openxmlformats.org/officeDocument/2006/relationships/slide" Target="slides/slide8.xml"></Relationship><Relationship Id="rId29" Type="http://schemas.openxmlformats.org/officeDocument/2006/relationships/slide" Target="slides/slide9.xml"></Relationship><Relationship Id="rId30" Type="http://schemas.openxmlformats.org/officeDocument/2006/relationships/slide" Target="slides/slide10.xml"></Relationship><Relationship Id="rId31" Type="http://schemas.openxmlformats.org/officeDocument/2006/relationships/slide" Target="slides/slide11.xml"></Relationship><Relationship Id="rId32" Type="http://schemas.openxmlformats.org/officeDocument/2006/relationships/slide" Target="slides/slide12.xml"></Relationship><Relationship Id="rId33" Type="http://schemas.openxmlformats.org/officeDocument/2006/relationships/slide" Target="slides/slide13.xml"></Relationship><Relationship Id="rId34" Type="http://schemas.openxmlformats.org/officeDocument/2006/relationships/slide" Target="slides/slide14.xml"></Relationship><Relationship Id="rId35" Type="http://schemas.openxmlformats.org/officeDocument/2006/relationships/slide" Target="slides/slide15.xml"></Relationship><Relationship Id="rId36" Type="http://schemas.openxmlformats.org/officeDocument/2006/relationships/slide" Target="slides/slide16.xml"></Relationship><Relationship Id="rId37" Type="http://schemas.openxmlformats.org/officeDocument/2006/relationships/slide" Target="slides/slide17.xml"></Relationship><Relationship Id="rId38" Type="http://schemas.openxmlformats.org/officeDocument/2006/relationships/slide" Target="slides/slide18.xml"></Relationship><Relationship Id="rId39" Type="http://schemas.openxmlformats.org/officeDocument/2006/relationships/slide" Target="slides/slide19.xml"></Relationship><Relationship Id="rId40" Type="http://schemas.openxmlformats.org/officeDocument/2006/relationships/slide" Target="slides/slide20.xml"></Relationship><Relationship Id="rId41" Type="http://schemas.openxmlformats.org/officeDocument/2006/relationships/slide" Target="slides/slide21.xml"></Relationship><Relationship Id="rId42" Type="http://schemas.openxmlformats.org/officeDocument/2006/relationships/slide" Target="slides/slide22.xml"></Relationship><Relationship Id="rId43" Type="http://schemas.openxmlformats.org/officeDocument/2006/relationships/slide" Target="slides/slide23.xml"></Relationship><Relationship Id="rId67" Type="http://schemas.openxmlformats.org/officeDocument/2006/relationships/presProps" Target="presProps.xml"></Relationship></Relationships>
</file>

<file path=ppt/media/fImage10087616305705.png>
</file>

<file path=ppt/media/fImage13058965098467.png>
</file>

<file path=ppt/media/fImage16210866776827.png>
</file>

<file path=ppt/media/fImage184855981478.png>
</file>

<file path=ppt/media/fImage18729786623281.png>
</file>

<file path=ppt/media/fImage190278347441.png>
</file>

<file path=ppt/media/fImage193555976962.png>
</file>

<file path=ppt/media/fImage20711955246334.png>
</file>

<file path=ppt/media/fImage21496266144464.png>
</file>

<file path=ppt/media/fImage2559788732391.png>
</file>

<file path=ppt/media/fImage264721709491.png>
</file>

<file path=ppt/media/fImage276255815724.png>
</file>

<file path=ppt/media/fImage283765969358.png>
</file>

<file path=ppt/media/fImage304635639169.png>
</file>

<file path=ppt/media/fImage420298834604.png>
</file>

<file path=ppt/media/fImage452505386500.png>
</file>

<file path=ppt/media/fImage5346316458145.png>
</file>

<file path=ppt/media/fImage537618704827.png>
</file>

<file path=ppt/media/fImage648178843902.png>
</file>

<file path=ppt/media/fImage721898691942.png>
</file>

<file path=ppt/media/fImage7535866919961.png>
</file>

<file path=ppt/media/fImage788998715436.png>
</file>

<file path=ppt/media/fImage897528682995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91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930" y="0"/>
            <a:ext cx="2971800" cy="4591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/>
          </a:p>
        </p:txBody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slide" Target="../slides/slide1.xml"></Relationship><Relationship Id="rId2" Type="http://schemas.openxmlformats.org/officeDocument/2006/relationships/notesMaster" Target="../notesMasters/notesMaster1.xml"></Relationship></Relationships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slide" Target="../slides/slide10.xml"></Relationship><Relationship Id="rId2" Type="http://schemas.openxmlformats.org/officeDocument/2006/relationships/notesMaster" Target="../notesMasters/notesMaster1.xml"></Relationship></Relationships>
</file>

<file path=ppt/notesSlides/_rels/notesSlide11.xml.rels><?xml version="1.0" encoding="UTF-8"?>
<Relationships xmlns="http://schemas.openxmlformats.org/package/2006/relationships"><Relationship Id="rId1" Type="http://schemas.openxmlformats.org/officeDocument/2006/relationships/slide" Target="../slides/slide11.xml"></Relationship><Relationship Id="rId2" Type="http://schemas.openxmlformats.org/officeDocument/2006/relationships/notesMaster" Target="../notesMasters/notesMaster1.xml"></Relationship></Relationships>
</file>

<file path=ppt/notesSlides/_rels/notesSlide12.xml.rels><?xml version="1.0" encoding="UTF-8"?>
<Relationships xmlns="http://schemas.openxmlformats.org/package/2006/relationships"><Relationship Id="rId1" Type="http://schemas.openxmlformats.org/officeDocument/2006/relationships/slide" Target="../slides/slide12.xml"></Relationship><Relationship Id="rId2" Type="http://schemas.openxmlformats.org/officeDocument/2006/relationships/notesMaster" Target="../notesMasters/notesMaster1.xml"></Relationship></Relationships>
</file>

<file path=ppt/notesSlides/_rels/notesSlide13.xml.rels><?xml version="1.0" encoding="UTF-8"?>
<Relationships xmlns="http://schemas.openxmlformats.org/package/2006/relationships"><Relationship Id="rId1" Type="http://schemas.openxmlformats.org/officeDocument/2006/relationships/slide" Target="../slides/slide13.xml"></Relationship><Relationship Id="rId2" Type="http://schemas.openxmlformats.org/officeDocument/2006/relationships/notesMaster" Target="../notesMasters/notesMaster1.xml"></Relationship></Relationships>
</file>

<file path=ppt/notesSlides/_rels/notesSlide14.xml.rels><?xml version="1.0" encoding="UTF-8"?>
<Relationships xmlns="http://schemas.openxmlformats.org/package/2006/relationships"><Relationship Id="rId1" Type="http://schemas.openxmlformats.org/officeDocument/2006/relationships/slide" Target="../slides/slide14.xml"></Relationship><Relationship Id="rId2" Type="http://schemas.openxmlformats.org/officeDocument/2006/relationships/notesMaster" Target="../notesMasters/notesMaster1.xml"></Relationship></Relationships>
</file>

<file path=ppt/notesSlides/_rels/notesSlide15.xml.rels><?xml version="1.0" encoding="UTF-8"?>
<Relationships xmlns="http://schemas.openxmlformats.org/package/2006/relationships"><Relationship Id="rId1" Type="http://schemas.openxmlformats.org/officeDocument/2006/relationships/slide" Target="../slides/slide15.xml"></Relationship><Relationship Id="rId2" Type="http://schemas.openxmlformats.org/officeDocument/2006/relationships/notesMaster" Target="../notesMasters/notesMaster1.xml"></Relationship></Relationships>
</file>

<file path=ppt/notesSlides/_rels/notesSlide16.xml.rels><?xml version="1.0" encoding="UTF-8"?>
<Relationships xmlns="http://schemas.openxmlformats.org/package/2006/relationships"><Relationship Id="rId1" Type="http://schemas.openxmlformats.org/officeDocument/2006/relationships/slide" Target="../slides/slide16.xml"></Relationship><Relationship Id="rId2" Type="http://schemas.openxmlformats.org/officeDocument/2006/relationships/notesMaster" Target="../notesMasters/notesMaster1.xml"></Relationship></Relationships>
</file>

<file path=ppt/notesSlides/_rels/notesSlide17.xml.rels><?xml version="1.0" encoding="UTF-8"?>
<Relationships xmlns="http://schemas.openxmlformats.org/package/2006/relationships"><Relationship Id="rId1" Type="http://schemas.openxmlformats.org/officeDocument/2006/relationships/slide" Target="../slides/slide17.xml"></Relationship><Relationship Id="rId2" Type="http://schemas.openxmlformats.org/officeDocument/2006/relationships/notesMaster" Target="../notesMasters/notesMaster1.xml"></Relationship></Relationships>
</file>

<file path=ppt/notesSlides/_rels/notesSlide18.xml.rels><?xml version="1.0" encoding="UTF-8"?>
<Relationships xmlns="http://schemas.openxmlformats.org/package/2006/relationships"><Relationship Id="rId1" Type="http://schemas.openxmlformats.org/officeDocument/2006/relationships/slide" Target="../slides/slide18.xml"></Relationship><Relationship Id="rId2" Type="http://schemas.openxmlformats.org/officeDocument/2006/relationships/notesMaster" Target="../notesMasters/notesMaster1.xml"></Relationship></Relationships>
</file>

<file path=ppt/notesSlides/_rels/notesSlide19.xml.rels><?xml version="1.0" encoding="UTF-8"?>
<Relationships xmlns="http://schemas.openxmlformats.org/package/2006/relationships"><Relationship Id="rId1" Type="http://schemas.openxmlformats.org/officeDocument/2006/relationships/slide" Target="../slides/slide19.xml"></Relationship><Relationship Id="rId2" Type="http://schemas.openxmlformats.org/officeDocument/2006/relationships/notesMaster" Target="../notesMasters/notesMaster1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slide" Target="../slides/slide2.xml"></Relationship><Relationship Id="rId2" Type="http://schemas.openxmlformats.org/officeDocument/2006/relationships/notesMaster" Target="../notesMasters/notesMaster1.xml"></Relationship></Relationships>
</file>

<file path=ppt/notesSlides/_rels/notesSlide20.xml.rels><?xml version="1.0" encoding="UTF-8"?>
<Relationships xmlns="http://schemas.openxmlformats.org/package/2006/relationships"><Relationship Id="rId1" Type="http://schemas.openxmlformats.org/officeDocument/2006/relationships/slide" Target="../slides/slide20.xml"></Relationship><Relationship Id="rId2" Type="http://schemas.openxmlformats.org/officeDocument/2006/relationships/notesMaster" Target="../notesMasters/notesMaster1.xml"></Relationship></Relationships>
</file>

<file path=ppt/notesSlides/_rels/notesSlide21.xml.rels><?xml version="1.0" encoding="UTF-8"?>
<Relationships xmlns="http://schemas.openxmlformats.org/package/2006/relationships"><Relationship Id="rId1" Type="http://schemas.openxmlformats.org/officeDocument/2006/relationships/slide" Target="../slides/slide21.xml"></Relationship><Relationship Id="rId2" Type="http://schemas.openxmlformats.org/officeDocument/2006/relationships/notesMaster" Target="../notesMasters/notesMaster1.xml"></Relationship></Relationships>
</file>

<file path=ppt/notesSlides/_rels/notesSlide22.xml.rels><?xml version="1.0" encoding="UTF-8"?>
<Relationships xmlns="http://schemas.openxmlformats.org/package/2006/relationships"><Relationship Id="rId1" Type="http://schemas.openxmlformats.org/officeDocument/2006/relationships/slide" Target="../slides/slide22.xml"></Relationship><Relationship Id="rId2" Type="http://schemas.openxmlformats.org/officeDocument/2006/relationships/notesMaster" Target="../notesMasters/notesMaster1.xml"></Relationship></Relationships>
</file>

<file path=ppt/notesSlides/_rels/notesSlide23.xml.rels><?xml version="1.0" encoding="UTF-8"?>
<Relationships xmlns="http://schemas.openxmlformats.org/package/2006/relationships"><Relationship Id="rId1" Type="http://schemas.openxmlformats.org/officeDocument/2006/relationships/slide" Target="../slides/slide23.xml"></Relationship><Relationship Id="rId2" Type="http://schemas.openxmlformats.org/officeDocument/2006/relationships/notesMaster" Target="../notesMasters/notesMaster1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slide" Target="../slides/slide3.xml"></Relationship><Relationship Id="rId2" Type="http://schemas.openxmlformats.org/officeDocument/2006/relationships/notesMaster" Target="../notesMasters/notesMaster1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slide" Target="../slides/slide4.xml"></Relationship><Relationship Id="rId2" Type="http://schemas.openxmlformats.org/officeDocument/2006/relationships/notesMaster" Target="../notesMasters/notesMaster1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slide" Target="../slides/slide5.xml"></Relationship><Relationship Id="rId2" Type="http://schemas.openxmlformats.org/officeDocument/2006/relationships/notesMaster" Target="../notesMasters/notesMaster1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slide" Target="../slides/slide6.xml"></Relationship><Relationship Id="rId2" Type="http://schemas.openxmlformats.org/officeDocument/2006/relationships/notesMaster" Target="../notesMasters/notesMaster1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slide" Target="../slides/slide7.xml"></Relationship><Relationship Id="rId2" Type="http://schemas.openxmlformats.org/officeDocument/2006/relationships/notesMaster" Target="../notesMasters/notesMaster1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slide" Target="../slides/slide8.xml"></Relationship><Relationship Id="rId2" Type="http://schemas.openxmlformats.org/officeDocument/2006/relationships/notesMaster" Target="../notesMasters/notesMaster1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slide" Target="../slides/slide9.xml"></Relationship><Relationship Id="rId2" Type="http://schemas.openxmlformats.org/officeDocument/2006/relationships/notesMaster" Target="../notesMasters/notesMaster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;n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6;n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>
            <a:lvl1pPr marL="457200" indent="-228600" rtl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1pPr>
            <a:lvl2pPr marL="914400" indent="-228600" rtl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2pPr>
            <a:lvl3pPr marL="1371600" indent="-228600" rtl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3pPr>
            <a:lvl4pPr marL="1828800" indent="-228600" rtl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4pPr>
            <a:lvl5pPr marL="2286000" indent="-228600" rtl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5pPr>
            <a:lvl6pPr marL="2743200" indent="-228600" rtl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6pPr>
            <a:lvl7pPr marL="3200400" indent="-228600" rtl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7pPr>
            <a:lvl8pPr marL="3657600" indent="-228600" rtl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8pPr>
            <a:lvl9pPr marL="4114800" indent="-228600" rtl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9pPr>
          </a:lstStyle>
          <a:p>
            <a:pPr marL="0" indent="0"/>
            <a:endParaRPr lang="ko-KR" altLang="en-US"/>
          </a:p>
        </p:txBody>
      </p:sp>
      <p:sp>
        <p:nvSpPr>
          <p:cNvPr id="4" name="Google Shape;8;n"/>
          <p:cNvSpPr txBox="1">
            <a:spLocks/>
          </p:cNvSpPr>
          <p:nvPr>
            <p:ph type="sldNum" idx="12"/>
          </p:nvPr>
        </p:nvSpPr>
        <p:spPr>
          <a:xfrm rot="0">
            <a:off x="3884930" y="8685530"/>
            <a:ext cx="2972435" cy="45910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;n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Google Shape;6;n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>
            <a:lvl1pPr marL="457200" indent="-228600" rtl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1pPr>
            <a:lvl2pPr marL="914400" indent="-228600" rtl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2pPr>
            <a:lvl3pPr marL="1371600" indent="-228600" rtl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3pPr>
            <a:lvl4pPr marL="1828800" indent="-228600" rtl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4pPr>
            <a:lvl5pPr marL="2286000" indent="-228600" rtl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5pPr>
            <a:lvl6pPr marL="2743200" indent="-228600" rtl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6pPr>
            <a:lvl7pPr marL="3200400" indent="-228600" rtl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7pPr>
            <a:lvl8pPr marL="3657600" indent="-228600" rtl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8pPr>
            <a:lvl9pPr marL="4114800" indent="-228600" rtl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9pPr>
          </a:lstStyle>
          <a:p>
            <a:pPr marL="0" indent="0"/>
            <a:endParaRPr lang="ko-KR" altLang="en-US"/>
          </a:p>
        </p:txBody>
      </p:sp>
      <p:sp>
        <p:nvSpPr>
          <p:cNvPr id="4" name="Google Shape;8;n"/>
          <p:cNvSpPr txBox="1">
            <a:spLocks/>
          </p:cNvSpPr>
          <p:nvPr>
            <p:ph type="sldNum" idx="12"/>
          </p:nvPr>
        </p:nvSpPr>
        <p:spPr>
          <a:xfrm rot="0">
            <a:off x="3884930" y="8685530"/>
            <a:ext cx="2972435" cy="45910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2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86" name="Google Shape;86;p1:notes"/>
          <p:cNvSpPr>
            <a:spLocks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 sz="32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ì ëª© ì¬ë¼ì´ë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4635" cy="238823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algn="ctr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1pPr>
            <a:lvl2pPr marL="0" indent="0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Google Shape;17;p23"/>
          <p:cNvSpPr txBox="1">
            <a:spLocks/>
          </p:cNvSpPr>
          <p:nvPr>
            <p:ph type="subTitle" idx="1"/>
          </p:nvPr>
        </p:nvSpPr>
        <p:spPr>
          <a:xfrm rot="0">
            <a:off x="1524000" y="3602355"/>
            <a:ext cx="9144635" cy="165544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algn="ctr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 sz="2400"/>
            </a:lvl1pPr>
            <a:lvl2pPr marL="0" indent="0" algn="ctr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000"/>
            </a:lvl2pPr>
            <a:lvl3pPr marL="0" indent="0" algn="ctr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800"/>
            </a:lvl3pPr>
            <a:lvl4pPr marL="0" indent="0" algn="ctr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/>
            </a:lvl4pPr>
            <a:lvl5pPr marL="0" indent="0" algn="ctr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/>
            </a:lvl5pPr>
            <a:lvl6pPr marL="0" indent="0" algn="ctr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/>
            </a:lvl6pPr>
            <a:lvl7pPr marL="0" indent="0" algn="ctr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/>
            </a:lvl7pPr>
            <a:lvl8pPr marL="0" indent="0" algn="ctr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/>
            </a:lvl8pPr>
            <a:lvl9pPr marL="0" indent="0" algn="ctr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Google Shape;18;p23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Google Shape;19;p23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Google Shape;20;p23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spcBef>
                <a:spcPts val="0"/>
              </a:spcBef>
              <a:buFontTx/>
              <a:buNone/>
              <a:defRPr lang="en-GB" altLang="en-US"/>
            </a:lvl1pPr>
            <a:lvl2pPr marL="0" indent="0" algn="r" latinLnBrk="0" lvl="1">
              <a:spcBef>
                <a:spcPts val="0"/>
              </a:spcBef>
              <a:buFontTx/>
              <a:buNone/>
              <a:defRPr lang="en-GB" altLang="en-US"/>
            </a:lvl2pPr>
            <a:lvl3pPr marL="0" indent="0" algn="r" latinLnBrk="0" lvl="2">
              <a:spcBef>
                <a:spcPts val="0"/>
              </a:spcBef>
              <a:buFontTx/>
              <a:buNone/>
              <a:defRPr lang="en-GB" altLang="en-US"/>
            </a:lvl3pPr>
            <a:lvl4pPr marL="0" indent="0" algn="r" latinLnBrk="0" lvl="3">
              <a:spcBef>
                <a:spcPts val="0"/>
              </a:spcBef>
              <a:buFontTx/>
              <a:buNone/>
              <a:defRPr lang="en-GB" altLang="en-US"/>
            </a:lvl4pPr>
            <a:lvl5pPr marL="0" indent="0" algn="r" latinLnBrk="0" lvl="4">
              <a:spcBef>
                <a:spcPts val="0"/>
              </a:spcBef>
              <a:buFontTx/>
              <a:buNone/>
              <a:defRPr lang="en-GB" altLang="en-US"/>
            </a:lvl5pPr>
            <a:lvl6pPr marL="0" indent="0" algn="r" latinLnBrk="0" lvl="5">
              <a:spcBef>
                <a:spcPts val="0"/>
              </a:spcBef>
              <a:buFontTx/>
              <a:buNone/>
              <a:defRPr lang="en-GB" altLang="en-US"/>
            </a:lvl6pPr>
            <a:lvl7pPr marL="0" indent="0" algn="r" latinLnBrk="0" lvl="6">
              <a:spcBef>
                <a:spcPts val="0"/>
              </a:spcBef>
              <a:buFontTx/>
              <a:buNone/>
              <a:defRPr lang="en-GB" altLang="en-US"/>
            </a:lvl7pPr>
            <a:lvl8pPr marL="0" indent="0" algn="r" latinLnBrk="0" lvl="7">
              <a:spcBef>
                <a:spcPts val="0"/>
              </a:spcBef>
              <a:buFontTx/>
              <a:buNone/>
              <a:defRPr lang="en-GB" altLang="en-US"/>
            </a:lvl8pPr>
            <a:lvl9pPr marL="0" indent="0" algn="r" latinLnBrk="0" lvl="8">
              <a:spcBef>
                <a:spcPts val="0"/>
              </a:spcBef>
              <a:buFontTx/>
              <a:buNone/>
              <a:defRPr lang="en-GB" altLang="en-US"/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ì ëª© ë° ì¸ë¡ íì¤í¸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2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rmAutofit fontScale="100000" lnSpcReduction="0"/>
          </a:bodyPr>
          <a:lstStyle>
            <a:lvl1pPr marL="0" indent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4" name="Google Shape;74;p32"/>
          <p:cNvSpPr txBox="1">
            <a:spLocks/>
          </p:cNvSpPr>
          <p:nvPr>
            <p:ph type="body" idx="1"/>
          </p:nvPr>
        </p:nvSpPr>
        <p:spPr>
          <a:xfrm rot="5400000">
            <a:off x="3920490" y="-1256665"/>
            <a:ext cx="4351655" cy="1051623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3429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429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429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429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429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429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429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429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429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42900" latinLnBrk="0">
              <a:buClr>
                <a:srgbClr val="000000"/>
              </a:buClr>
              <a:buFont typeface="맑은 고딕"/>
              <a:buChar char="•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5" name="Google Shape;75;p32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6" name="Google Shape;76;p32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7" name="Google Shape;77;p32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spcBef>
                <a:spcPts val="0"/>
              </a:spcBef>
              <a:buFontTx/>
              <a:buNone/>
              <a:defRPr lang="en-GB" altLang="en-US"/>
            </a:lvl1pPr>
            <a:lvl2pPr marL="0" indent="0" algn="r" latinLnBrk="0" lvl="1">
              <a:spcBef>
                <a:spcPts val="0"/>
              </a:spcBef>
              <a:buFontTx/>
              <a:buNone/>
              <a:defRPr lang="en-GB" altLang="en-US"/>
            </a:lvl2pPr>
            <a:lvl3pPr marL="0" indent="0" algn="r" latinLnBrk="0" lvl="2">
              <a:spcBef>
                <a:spcPts val="0"/>
              </a:spcBef>
              <a:buFontTx/>
              <a:buNone/>
              <a:defRPr lang="en-GB" altLang="en-US"/>
            </a:lvl3pPr>
            <a:lvl4pPr marL="0" indent="0" algn="r" latinLnBrk="0" lvl="3">
              <a:spcBef>
                <a:spcPts val="0"/>
              </a:spcBef>
              <a:buFontTx/>
              <a:buNone/>
              <a:defRPr lang="en-GB" altLang="en-US"/>
            </a:lvl4pPr>
            <a:lvl5pPr marL="0" indent="0" algn="r" latinLnBrk="0" lvl="4">
              <a:spcBef>
                <a:spcPts val="0"/>
              </a:spcBef>
              <a:buFontTx/>
              <a:buNone/>
              <a:defRPr lang="en-GB" altLang="en-US"/>
            </a:lvl5pPr>
            <a:lvl6pPr marL="0" indent="0" algn="r" latinLnBrk="0" lvl="5">
              <a:spcBef>
                <a:spcPts val="0"/>
              </a:spcBef>
              <a:buFontTx/>
              <a:buNone/>
              <a:defRPr lang="en-GB" altLang="en-US"/>
            </a:lvl6pPr>
            <a:lvl7pPr marL="0" indent="0" algn="r" latinLnBrk="0" lvl="6">
              <a:spcBef>
                <a:spcPts val="0"/>
              </a:spcBef>
              <a:buFontTx/>
              <a:buNone/>
              <a:defRPr lang="en-GB" altLang="en-US"/>
            </a:lvl7pPr>
            <a:lvl8pPr marL="0" indent="0" algn="r" latinLnBrk="0" lvl="7">
              <a:spcBef>
                <a:spcPts val="0"/>
              </a:spcBef>
              <a:buFontTx/>
              <a:buNone/>
              <a:defRPr lang="en-GB" altLang="en-US"/>
            </a:lvl8pPr>
            <a:lvl9pPr marL="0" indent="0" algn="r" latinLnBrk="0" lvl="8">
              <a:spcBef>
                <a:spcPts val="0"/>
              </a:spcBef>
              <a:buFontTx/>
              <a:buNone/>
              <a:defRPr lang="en-GB" altLang="en-US"/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ì¸ë¡ ì ëª© ë° íì¤í¸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3"/>
          <p:cNvSpPr txBox="1">
            <a:spLocks/>
          </p:cNvSpPr>
          <p:nvPr>
            <p:ph type="title"/>
          </p:nvPr>
        </p:nvSpPr>
        <p:spPr>
          <a:xfrm rot="5400000">
            <a:off x="7133590" y="1956435"/>
            <a:ext cx="5812155" cy="262953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rmAutofit fontScale="100000" lnSpcReduction="0"/>
          </a:bodyPr>
          <a:lstStyle>
            <a:lvl1pPr marL="0" indent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0" name="Google Shape;80;p33"/>
          <p:cNvSpPr txBox="1">
            <a:spLocks/>
          </p:cNvSpPr>
          <p:nvPr>
            <p:ph type="body" idx="1"/>
          </p:nvPr>
        </p:nvSpPr>
        <p:spPr>
          <a:xfrm rot="5400000">
            <a:off x="1799590" y="-596265"/>
            <a:ext cx="5812155" cy="773493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3429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429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429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429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429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429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429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429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429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42900" latinLnBrk="0">
              <a:buClr>
                <a:srgbClr val="000000"/>
              </a:buClr>
              <a:buFont typeface="맑은 고딕"/>
              <a:buChar char="•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1" name="Google Shape;81;p33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2" name="Google Shape;82;p33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3" name="Google Shape;83;p33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spcBef>
                <a:spcPts val="0"/>
              </a:spcBef>
              <a:buFontTx/>
              <a:buNone/>
              <a:defRPr lang="en-GB" altLang="en-US"/>
            </a:lvl1pPr>
            <a:lvl2pPr marL="0" indent="0" algn="r" latinLnBrk="0" lvl="1">
              <a:spcBef>
                <a:spcPts val="0"/>
              </a:spcBef>
              <a:buFontTx/>
              <a:buNone/>
              <a:defRPr lang="en-GB" altLang="en-US"/>
            </a:lvl2pPr>
            <a:lvl3pPr marL="0" indent="0" algn="r" latinLnBrk="0" lvl="2">
              <a:spcBef>
                <a:spcPts val="0"/>
              </a:spcBef>
              <a:buFontTx/>
              <a:buNone/>
              <a:defRPr lang="en-GB" altLang="en-US"/>
            </a:lvl3pPr>
            <a:lvl4pPr marL="0" indent="0" algn="r" latinLnBrk="0" lvl="3">
              <a:spcBef>
                <a:spcPts val="0"/>
              </a:spcBef>
              <a:buFontTx/>
              <a:buNone/>
              <a:defRPr lang="en-GB" altLang="en-US"/>
            </a:lvl4pPr>
            <a:lvl5pPr marL="0" indent="0" algn="r" latinLnBrk="0" lvl="4">
              <a:spcBef>
                <a:spcPts val="0"/>
              </a:spcBef>
              <a:buFontTx/>
              <a:buNone/>
              <a:defRPr lang="en-GB" altLang="en-US"/>
            </a:lvl5pPr>
            <a:lvl6pPr marL="0" indent="0" algn="r" latinLnBrk="0" lvl="5">
              <a:spcBef>
                <a:spcPts val="0"/>
              </a:spcBef>
              <a:buFontTx/>
              <a:buNone/>
              <a:defRPr lang="en-GB" altLang="en-US"/>
            </a:lvl6pPr>
            <a:lvl7pPr marL="0" indent="0" algn="r" latinLnBrk="0" lvl="6">
              <a:spcBef>
                <a:spcPts val="0"/>
              </a:spcBef>
              <a:buFontTx/>
              <a:buNone/>
              <a:defRPr lang="en-GB" altLang="en-US"/>
            </a:lvl7pPr>
            <a:lvl8pPr marL="0" indent="0" algn="r" latinLnBrk="0" lvl="7">
              <a:spcBef>
                <a:spcPts val="0"/>
              </a:spcBef>
              <a:buFontTx/>
              <a:buNone/>
              <a:defRPr lang="en-GB" altLang="en-US"/>
            </a:lvl8pPr>
            <a:lvl9pPr marL="0" indent="0" algn="r" latinLnBrk="0" lvl="8">
              <a:spcBef>
                <a:spcPts val="0"/>
              </a:spcBef>
              <a:buFontTx/>
              <a:buNone/>
              <a:defRPr lang="en-GB" altLang="en-US"/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 0"/>
          <p:cNvSpPr txBox="1">
            <a:spLocks/>
          </p:cNvSpPr>
          <p:nvPr>
            <p:ph type="title"/>
          </p:nvPr>
        </p:nvSpPr>
        <p:spPr>
          <a:xfrm rot="0">
            <a:off x="379730" y="2026920"/>
            <a:ext cx="11284585" cy="57594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>
            <a:lvl1pPr marL="0" indent="0" algn="l">
              <a:defRPr lang="en-GB" altLang="en-US" sz="1800"/>
            </a:lvl1pPr>
          </a:lstStyle>
          <a:p>
            <a:pPr marL="0" indent="0" latinLnBrk="0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cxnSp>
        <p:nvCxnSpPr>
          <p:cNvPr id="26" name="Rect 0"/>
          <p:cNvCxnSpPr/>
          <p:nvPr/>
        </p:nvCxnSpPr>
        <p:spPr>
          <a:xfrm rot="0">
            <a:off x="1466850" y="1988820"/>
            <a:ext cx="10177145" cy="635"/>
          </a:xfrm>
          <a:prstGeom prst="line"/>
          <a:noFill/>
          <a:ln w="57150" cap="flat" cmpd="sng">
            <a:solidFill>
              <a:schemeClr val="accent6">
                <a:lumMod val="7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 0"/>
          <p:cNvSpPr txBox="1">
            <a:spLocks/>
          </p:cNvSpPr>
          <p:nvPr/>
        </p:nvSpPr>
        <p:spPr>
          <a:xfrm rot="0">
            <a:off x="386080" y="1816735"/>
            <a:ext cx="1101725" cy="24574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>
            <a:lvl1pPr marL="0" indent="0" algn="l">
              <a:defRPr lang="en-GB" altLang="en-US" sz="1800"/>
            </a:lvl1pPr>
          </a:lstStyle>
          <a:p>
            <a:pPr marL="0" indent="0" rtl="0" algn="l" defTabSz="914400" eaLnBrk="1" latinLnBrk="0" hangingPunct="1">
              <a:buFontTx/>
              <a:buNone/>
            </a:pPr>
            <a:r>
              <a:rPr sz="1000">
                <a:solidFill>
                  <a:schemeClr val="bg1">
                    <a:lumMod val="50000"/>
                  </a:schemeClr>
                </a:solidFill>
                <a:latin typeface="맑은 고딕" charset="0"/>
                <a:ea typeface="맑은 고딕" charset="0"/>
              </a:rPr>
              <a:t>Storyboard</a:t>
            </a:r>
            <a:endParaRPr lang="ko-KR" altLang="en-US" sz="1000">
              <a:solidFill>
                <a:schemeClr val="bg1">
                  <a:lumMod val="50000"/>
                </a:schemeClr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28" name="Table 3"/>
          <p:cNvGraphicFramePr>
            <a:graphicFrameLocks noGrp="1"/>
          </p:cNvGraphicFramePr>
          <p:nvPr/>
        </p:nvGraphicFramePr>
        <p:xfrm>
          <a:off x="527050" y="4737100"/>
          <a:ext cx="10947400" cy="69469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736850"/>
                <a:gridCol w="2736850"/>
                <a:gridCol w="2736850"/>
                <a:gridCol w="2736850"/>
              </a:tblGrid>
              <a:tr h="326390">
                <a:tc>
                  <a:txBody>
                    <a:bodyPr/>
                    <a:lstStyle/>
                    <a:p>
                      <a:pPr marL="0" indent="0" rtl="0" algn="ctr" defTabSz="914400" eaLnBrk="1" latinLnBrk="1" hangingPunct="1">
                        <a:buFontTx/>
                        <a:buNone/>
                      </a:pPr>
                      <a:r>
                        <a:rPr sz="1000" kern="1200" cap="none" kumimoji="1" strike="noStrike">
                          <a:ln w="9525" cap="flat" cmpd="sng" algn="ctr">
                            <a:noFill/>
                            <a:prstDash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Document Version</a:t>
                      </a:r>
                      <a:endParaRPr lang="ko-KR" altLang="en-US" sz="1000" kern="1200" kumimoji="1" cap="none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rtl="0" algn="ctr" defTabSz="914400" eaLnBrk="1" latinLnBrk="1" hangingPunct="1">
                        <a:buFontTx/>
                        <a:buNone/>
                      </a:pPr>
                      <a:r>
                        <a:rPr sz="1000" kern="1200" cap="none" kumimoji="1" strike="noStrike">
                          <a:ln w="9525" cap="flat" cmpd="sng" algn="ctr">
                            <a:noFill/>
                            <a:prstDash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Last Updated</a:t>
                      </a:r>
                      <a:endParaRPr lang="ko-KR" altLang="en-US" sz="1000" kern="1200" kumimoji="1" cap="none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rtl="0" algn="ctr" defTabSz="914400" eaLnBrk="1" latinLnBrk="1" hangingPunct="1">
                        <a:buFontTx/>
                        <a:buNone/>
                      </a:pPr>
                      <a:r>
                        <a:rPr sz="1000" kern="1200" cap="none" kumimoji="1" strike="noStrike">
                          <a:ln w="9525" cap="flat" cmpd="sng" algn="ctr">
                            <a:noFill/>
                            <a:prstDash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Organization</a:t>
                      </a:r>
                      <a:endParaRPr lang="ko-KR" altLang="en-US" sz="1000" kern="1200" kumimoji="1" cap="none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rtl="0" algn="ctr" defTabSz="914400" eaLnBrk="1" latinLnBrk="1" hangingPunct="1">
                        <a:buFontTx/>
                        <a:buNone/>
                      </a:pPr>
                      <a:r>
                        <a:rPr sz="1000" kern="1200" cap="none" kumimoji="1" strike="noStrike">
                          <a:ln w="9525" cap="flat" cmpd="sng" algn="ctr">
                            <a:noFill/>
                            <a:prstDash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Author</a:t>
                      </a:r>
                      <a:endParaRPr lang="ko-KR" altLang="en-US" sz="1000" kern="1200" kumimoji="1" cap="none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marL="0" indent="0" rtl="0" algn="ctr" defTabSz="914400" eaLnBrk="1" latinLnBrk="1" hangingPunct="1">
                        <a:buFontTx/>
                        <a:buNone/>
                      </a:pPr>
                      <a:endParaRPr lang="ko-KR" altLang="en-US" sz="11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rtl="0" algn="ctr" defTabSz="914400" eaLnBrk="1" latinLnBrk="1" hangingPunct="1">
                        <a:buFontTx/>
                        <a:buNone/>
                      </a:pPr>
                      <a:endParaRPr lang="ko-KR" altLang="en-US" sz="11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rtl="0" algn="ctr" defTabSz="914400" eaLnBrk="1" latinLnBrk="1" hangingPunct="1">
                        <a:buFontTx/>
                        <a:buNone/>
                      </a:pPr>
                      <a:endParaRPr lang="ko-KR" altLang="en-US" sz="11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rtl="0" algn="ctr" defTabSz="914400" eaLnBrk="1" latinLnBrk="1" hangingPunct="1">
                        <a:buFontTx/>
                        <a:buNone/>
                      </a:pPr>
                      <a:endParaRPr lang="ko-KR" altLang="en-US" sz="12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0" name="Rect 0"/>
          <p:cNvSpPr txBox="1">
            <a:spLocks/>
          </p:cNvSpPr>
          <p:nvPr>
            <p:ph type="body"/>
          </p:nvPr>
        </p:nvSpPr>
        <p:spPr>
          <a:xfrm rot="0">
            <a:off x="532130" y="5099050"/>
            <a:ext cx="2689225" cy="288925"/>
          </a:xfrm>
          <a:prstGeom prst="rect"/>
        </p:spPr>
        <p:txBody>
          <a:bodyPr wrap="square" lIns="91440" tIns="45720" rIns="91440" bIns="45720" vert="horz" anchor="t">
            <a:noAutofit/>
          </a:bodyPr>
          <a:lstStyle>
            <a:lvl1pPr marL="0" indent="0">
              <a:defRPr lang="en-GB" altLang="en-US" sz="1800"/>
            </a:lvl1pPr>
          </a:lstStyle>
          <a:p>
            <a:pPr marL="342900" indent="-342900" latinLnBrk="0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1" name="Rect 0"/>
          <p:cNvSpPr txBox="1">
            <a:spLocks/>
          </p:cNvSpPr>
          <p:nvPr>
            <p:ph type="body"/>
          </p:nvPr>
        </p:nvSpPr>
        <p:spPr>
          <a:xfrm rot="0">
            <a:off x="3288030" y="5099050"/>
            <a:ext cx="2689225" cy="288925"/>
          </a:xfrm>
          <a:prstGeom prst="rect"/>
        </p:spPr>
        <p:txBody>
          <a:bodyPr wrap="square" lIns="91440" tIns="45720" rIns="91440" bIns="45720" vert="horz" anchor="t">
            <a:noAutofit/>
          </a:bodyPr>
          <a:lstStyle>
            <a:lvl1pPr marL="0" indent="0">
              <a:defRPr lang="en-GB" altLang="en-US" sz="1800"/>
            </a:lvl1pPr>
          </a:lstStyle>
          <a:p>
            <a:pPr marL="342900" indent="-342900" latinLnBrk="0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2" name="Rect 0"/>
          <p:cNvSpPr txBox="1">
            <a:spLocks/>
          </p:cNvSpPr>
          <p:nvPr>
            <p:ph type="body"/>
          </p:nvPr>
        </p:nvSpPr>
        <p:spPr>
          <a:xfrm rot="0">
            <a:off x="6012815" y="5099050"/>
            <a:ext cx="2689225" cy="288925"/>
          </a:xfrm>
          <a:prstGeom prst="rect"/>
        </p:spPr>
        <p:txBody>
          <a:bodyPr wrap="square" lIns="91440" tIns="45720" rIns="91440" bIns="45720" vert="horz" anchor="t">
            <a:noAutofit/>
          </a:bodyPr>
          <a:lstStyle>
            <a:lvl1pPr marL="0" indent="0">
              <a:defRPr lang="en-GB" altLang="en-US" sz="1800"/>
            </a:lvl1pPr>
          </a:lstStyle>
          <a:p>
            <a:pPr marL="342900" indent="-342900" latinLnBrk="0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3" name="Rect 0"/>
          <p:cNvSpPr txBox="1">
            <a:spLocks/>
          </p:cNvSpPr>
          <p:nvPr>
            <p:ph type="body"/>
          </p:nvPr>
        </p:nvSpPr>
        <p:spPr>
          <a:xfrm rot="0">
            <a:off x="8758555" y="5099050"/>
            <a:ext cx="2689225" cy="288925"/>
          </a:xfrm>
          <a:prstGeom prst="rect"/>
        </p:spPr>
        <p:txBody>
          <a:bodyPr wrap="square" lIns="91440" tIns="45720" rIns="91440" bIns="45720" vert="horz" anchor="t">
            <a:noAutofit/>
          </a:bodyPr>
          <a:lstStyle>
            <a:lvl1pPr marL="0" indent="0">
              <a:defRPr lang="en-GB" altLang="en-US" sz="1800"/>
            </a:lvl1pPr>
          </a:lstStyle>
          <a:p>
            <a:pPr marL="342900" indent="-342900" latinLnBrk="0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ì ëª© ë° ë´ì©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rmAutofit fontScale="100000" lnSpcReduction="0"/>
          </a:bodyPr>
          <a:lstStyle>
            <a:lvl1pPr marL="0" indent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" name="Google Shape;23;p24"/>
          <p:cNvSpPr txBox="1">
            <a:spLocks/>
          </p:cNvSpPr>
          <p:nvPr>
            <p:ph type="body" idx="1"/>
          </p:nvPr>
        </p:nvSpPr>
        <p:spPr>
          <a:xfrm rot="0">
            <a:off x="838200" y="1825625"/>
            <a:ext cx="10516235" cy="43516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3429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429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429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429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429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429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429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429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429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42900" latinLnBrk="0">
              <a:buClr>
                <a:srgbClr val="000000"/>
              </a:buClr>
              <a:buFont typeface="Arial"/>
              <a:buChar char="•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Google Shape;24;p24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Google Shape;25;p24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Google Shape;26;p24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spcBef>
                <a:spcPts val="0"/>
              </a:spcBef>
              <a:buFontTx/>
              <a:buNone/>
              <a:defRPr lang="en-GB" altLang="en-US"/>
            </a:lvl1pPr>
            <a:lvl2pPr marL="0" indent="0" algn="r" latinLnBrk="0" lvl="1">
              <a:spcBef>
                <a:spcPts val="0"/>
              </a:spcBef>
              <a:buFontTx/>
              <a:buNone/>
              <a:defRPr lang="en-GB" altLang="en-US"/>
            </a:lvl2pPr>
            <a:lvl3pPr marL="0" indent="0" algn="r" latinLnBrk="0" lvl="2">
              <a:spcBef>
                <a:spcPts val="0"/>
              </a:spcBef>
              <a:buFontTx/>
              <a:buNone/>
              <a:defRPr lang="en-GB" altLang="en-US"/>
            </a:lvl3pPr>
            <a:lvl4pPr marL="0" indent="0" algn="r" latinLnBrk="0" lvl="3">
              <a:spcBef>
                <a:spcPts val="0"/>
              </a:spcBef>
              <a:buFontTx/>
              <a:buNone/>
              <a:defRPr lang="en-GB" altLang="en-US"/>
            </a:lvl4pPr>
            <a:lvl5pPr marL="0" indent="0" algn="r" latinLnBrk="0" lvl="4">
              <a:spcBef>
                <a:spcPts val="0"/>
              </a:spcBef>
              <a:buFontTx/>
              <a:buNone/>
              <a:defRPr lang="en-GB" altLang="en-US"/>
            </a:lvl5pPr>
            <a:lvl6pPr marL="0" indent="0" algn="r" latinLnBrk="0" lvl="5">
              <a:spcBef>
                <a:spcPts val="0"/>
              </a:spcBef>
              <a:buFontTx/>
              <a:buNone/>
              <a:defRPr lang="en-GB" altLang="en-US"/>
            </a:lvl6pPr>
            <a:lvl7pPr marL="0" indent="0" algn="r" latinLnBrk="0" lvl="6">
              <a:spcBef>
                <a:spcPts val="0"/>
              </a:spcBef>
              <a:buFontTx/>
              <a:buNone/>
              <a:defRPr lang="en-GB" altLang="en-US"/>
            </a:lvl7pPr>
            <a:lvl8pPr marL="0" indent="0" algn="r" latinLnBrk="0" lvl="7">
              <a:spcBef>
                <a:spcPts val="0"/>
              </a:spcBef>
              <a:buFontTx/>
              <a:buNone/>
              <a:defRPr lang="en-GB" altLang="en-US"/>
            </a:lvl8pPr>
            <a:lvl9pPr marL="0" indent="0" algn="r" latinLnBrk="0" lvl="8">
              <a:spcBef>
                <a:spcPts val="0"/>
              </a:spcBef>
              <a:buFontTx/>
              <a:buNone/>
              <a:defRPr lang="en-GB" altLang="en-US"/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êµ¬ì­ ë¨¸ë¦¬ê¸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5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1pPr>
            <a:lvl2pPr marL="0" indent="0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Google Shape;29;p25"/>
          <p:cNvSpPr txBox="1">
            <a:spLocks/>
          </p:cNvSpPr>
          <p:nvPr>
            <p:ph type="body" idx="1"/>
          </p:nvPr>
        </p:nvSpPr>
        <p:spPr>
          <a:xfrm rot="0">
            <a:off x="831850" y="4589780"/>
            <a:ext cx="10516235" cy="150050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2286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 sz="2400">
                <a:solidFill>
                  <a:srgbClr val="888888"/>
                </a:solidFill>
              </a:defRPr>
            </a:lvl1pPr>
            <a:lvl2pPr marL="914400" indent="-2286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000">
                <a:solidFill>
                  <a:srgbClr val="888888"/>
                </a:solidFill>
              </a:defRPr>
            </a:lvl2pPr>
            <a:lvl3pPr marL="1371600" indent="-2286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rgbClr val="888888"/>
                </a:solidFill>
              </a:defRPr>
            </a:lvl3pPr>
            <a:lvl4pPr marL="1828800" indent="-2286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rgbClr val="888888"/>
                </a:solidFill>
              </a:defRPr>
            </a:lvl4pPr>
            <a:lvl5pPr marL="2286000" indent="-2286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rgbClr val="888888"/>
                </a:solidFill>
              </a:defRPr>
            </a:lvl5pPr>
            <a:lvl6pPr marL="2743200" indent="-2286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rgbClr val="888888"/>
                </a:solidFill>
              </a:defRPr>
            </a:lvl6pPr>
            <a:lvl7pPr marL="3200400" indent="-2286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rgbClr val="888888"/>
                </a:solidFill>
              </a:defRPr>
            </a:lvl7pPr>
            <a:lvl8pPr marL="3657600" indent="-2286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rgbClr val="888888"/>
                </a:solidFill>
              </a:defRPr>
            </a:lvl8pPr>
            <a:lvl9pPr marL="4114800" indent="-2286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rgbClr val="888888"/>
                </a:solidFill>
              </a:defRPr>
            </a:lvl9pPr>
          </a:lstStyle>
          <a:p>
            <a:pPr marL="457200" indent="-22860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Google Shape;30;p25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Google Shape;31;p25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Google Shape;32;p25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spcBef>
                <a:spcPts val="0"/>
              </a:spcBef>
              <a:buFontTx/>
              <a:buNone/>
              <a:defRPr lang="en-GB" altLang="en-US"/>
            </a:lvl1pPr>
            <a:lvl2pPr marL="0" indent="0" algn="r" latinLnBrk="0" lvl="1">
              <a:spcBef>
                <a:spcPts val="0"/>
              </a:spcBef>
              <a:buFontTx/>
              <a:buNone/>
              <a:defRPr lang="en-GB" altLang="en-US"/>
            </a:lvl2pPr>
            <a:lvl3pPr marL="0" indent="0" algn="r" latinLnBrk="0" lvl="2">
              <a:spcBef>
                <a:spcPts val="0"/>
              </a:spcBef>
              <a:buFontTx/>
              <a:buNone/>
              <a:defRPr lang="en-GB" altLang="en-US"/>
            </a:lvl3pPr>
            <a:lvl4pPr marL="0" indent="0" algn="r" latinLnBrk="0" lvl="3">
              <a:spcBef>
                <a:spcPts val="0"/>
              </a:spcBef>
              <a:buFontTx/>
              <a:buNone/>
              <a:defRPr lang="en-GB" altLang="en-US"/>
            </a:lvl4pPr>
            <a:lvl5pPr marL="0" indent="0" algn="r" latinLnBrk="0" lvl="4">
              <a:spcBef>
                <a:spcPts val="0"/>
              </a:spcBef>
              <a:buFontTx/>
              <a:buNone/>
              <a:defRPr lang="en-GB" altLang="en-US"/>
            </a:lvl5pPr>
            <a:lvl6pPr marL="0" indent="0" algn="r" latinLnBrk="0" lvl="5">
              <a:spcBef>
                <a:spcPts val="0"/>
              </a:spcBef>
              <a:buFontTx/>
              <a:buNone/>
              <a:defRPr lang="en-GB" altLang="en-US"/>
            </a:lvl6pPr>
            <a:lvl7pPr marL="0" indent="0" algn="r" latinLnBrk="0" lvl="6">
              <a:spcBef>
                <a:spcPts val="0"/>
              </a:spcBef>
              <a:buFontTx/>
              <a:buNone/>
              <a:defRPr lang="en-GB" altLang="en-US"/>
            </a:lvl7pPr>
            <a:lvl8pPr marL="0" indent="0" algn="r" latinLnBrk="0" lvl="7">
              <a:spcBef>
                <a:spcPts val="0"/>
              </a:spcBef>
              <a:buFontTx/>
              <a:buNone/>
              <a:defRPr lang="en-GB" altLang="en-US"/>
            </a:lvl8pPr>
            <a:lvl9pPr marL="0" indent="0" algn="r" latinLnBrk="0" lvl="8">
              <a:spcBef>
                <a:spcPts val="0"/>
              </a:spcBef>
              <a:buFontTx/>
              <a:buNone/>
              <a:defRPr lang="en-GB" altLang="en-US"/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ì½íì¸  2ê°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6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rmAutofit fontScale="100000" lnSpcReduction="0"/>
          </a:bodyPr>
          <a:lstStyle>
            <a:lvl1pPr marL="0" indent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" name="Google Shape;35;p26"/>
          <p:cNvSpPr txBox="1">
            <a:spLocks/>
          </p:cNvSpPr>
          <p:nvPr>
            <p:ph type="body" idx="1"/>
          </p:nvPr>
        </p:nvSpPr>
        <p:spPr>
          <a:xfrm rot="0">
            <a:off x="838200" y="1825625"/>
            <a:ext cx="5182235" cy="43516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3429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429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429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429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429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429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429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429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429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42900" latinLnBrk="0">
              <a:buClr>
                <a:srgbClr val="000000"/>
              </a:buClr>
              <a:buFont typeface="맑은 고딕"/>
              <a:buChar char="•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6" name="Google Shape;36;p26"/>
          <p:cNvSpPr txBox="1">
            <a:spLocks/>
          </p:cNvSpPr>
          <p:nvPr>
            <p:ph type="body" idx="2"/>
          </p:nvPr>
        </p:nvSpPr>
        <p:spPr>
          <a:xfrm rot="0">
            <a:off x="6172200" y="1825625"/>
            <a:ext cx="5182235" cy="43516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3429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429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429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429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429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429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429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429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429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42900" latinLnBrk="0">
              <a:buClr>
                <a:srgbClr val="000000"/>
              </a:buClr>
              <a:buFont typeface="맑은 고딕"/>
              <a:buChar char="•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Google Shape;37;p26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8" name="Google Shape;38;p26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9" name="Google Shape;39;p26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spcBef>
                <a:spcPts val="0"/>
              </a:spcBef>
              <a:buFontTx/>
              <a:buNone/>
              <a:defRPr lang="en-GB" altLang="en-US"/>
            </a:lvl1pPr>
            <a:lvl2pPr marL="0" indent="0" algn="r" latinLnBrk="0" lvl="1">
              <a:spcBef>
                <a:spcPts val="0"/>
              </a:spcBef>
              <a:buFontTx/>
              <a:buNone/>
              <a:defRPr lang="en-GB" altLang="en-US"/>
            </a:lvl2pPr>
            <a:lvl3pPr marL="0" indent="0" algn="r" latinLnBrk="0" lvl="2">
              <a:spcBef>
                <a:spcPts val="0"/>
              </a:spcBef>
              <a:buFontTx/>
              <a:buNone/>
              <a:defRPr lang="en-GB" altLang="en-US"/>
            </a:lvl3pPr>
            <a:lvl4pPr marL="0" indent="0" algn="r" latinLnBrk="0" lvl="3">
              <a:spcBef>
                <a:spcPts val="0"/>
              </a:spcBef>
              <a:buFontTx/>
              <a:buNone/>
              <a:defRPr lang="en-GB" altLang="en-US"/>
            </a:lvl4pPr>
            <a:lvl5pPr marL="0" indent="0" algn="r" latinLnBrk="0" lvl="4">
              <a:spcBef>
                <a:spcPts val="0"/>
              </a:spcBef>
              <a:buFontTx/>
              <a:buNone/>
              <a:defRPr lang="en-GB" altLang="en-US"/>
            </a:lvl5pPr>
            <a:lvl6pPr marL="0" indent="0" algn="r" latinLnBrk="0" lvl="5">
              <a:spcBef>
                <a:spcPts val="0"/>
              </a:spcBef>
              <a:buFontTx/>
              <a:buNone/>
              <a:defRPr lang="en-GB" altLang="en-US"/>
            </a:lvl6pPr>
            <a:lvl7pPr marL="0" indent="0" algn="r" latinLnBrk="0" lvl="6">
              <a:spcBef>
                <a:spcPts val="0"/>
              </a:spcBef>
              <a:buFontTx/>
              <a:buNone/>
              <a:defRPr lang="en-GB" altLang="en-US"/>
            </a:lvl7pPr>
            <a:lvl8pPr marL="0" indent="0" algn="r" latinLnBrk="0" lvl="7">
              <a:spcBef>
                <a:spcPts val="0"/>
              </a:spcBef>
              <a:buFontTx/>
              <a:buNone/>
              <a:defRPr lang="en-GB" altLang="en-US"/>
            </a:lvl8pPr>
            <a:lvl9pPr marL="0" indent="0" algn="r" latinLnBrk="0" lvl="8">
              <a:spcBef>
                <a:spcPts val="0"/>
              </a:spcBef>
              <a:buFontTx/>
              <a:buNone/>
              <a:defRPr lang="en-GB" altLang="en-US"/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ë¹êµ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7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rmAutofit fontScale="100000" lnSpcReduction="0"/>
          </a:bodyPr>
          <a:lstStyle>
            <a:lvl1pPr marL="0" indent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Google Shape;42;p27"/>
          <p:cNvSpPr txBox="1">
            <a:spLocks/>
          </p:cNvSpPr>
          <p:nvPr>
            <p:ph type="body" idx="1"/>
          </p:nvPr>
        </p:nvSpPr>
        <p:spPr>
          <a:xfrm rot="0">
            <a:off x="840105" y="1681480"/>
            <a:ext cx="5158105" cy="8235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457200" indent="-2286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 sz="2400" b="1"/>
            </a:lvl1pPr>
            <a:lvl2pPr marL="914400" indent="-2286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000" b="1"/>
            </a:lvl2pPr>
            <a:lvl3pPr marL="1371600" indent="-2286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800" b="1"/>
            </a:lvl3pPr>
            <a:lvl4pPr marL="1828800" indent="-2286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4pPr>
            <a:lvl5pPr marL="2286000" indent="-2286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5pPr>
            <a:lvl6pPr marL="2743200" indent="-2286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6pPr>
            <a:lvl7pPr marL="3200400" indent="-2286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7pPr>
            <a:lvl8pPr marL="3657600" indent="-2286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8pPr>
            <a:lvl9pPr marL="4114800" indent="-2286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9pPr>
          </a:lstStyle>
          <a:p>
            <a:pPr marL="457200" indent="-22860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3" name="Google Shape;43;p27"/>
          <p:cNvSpPr txBox="1">
            <a:spLocks/>
          </p:cNvSpPr>
          <p:nvPr>
            <p:ph type="body" idx="2"/>
          </p:nvPr>
        </p:nvSpPr>
        <p:spPr>
          <a:xfrm rot="0">
            <a:off x="840105" y="2505075"/>
            <a:ext cx="5158105" cy="368490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3429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429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429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429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429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429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429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429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429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42900" latinLnBrk="0">
              <a:buClr>
                <a:srgbClr val="000000"/>
              </a:buClr>
              <a:buFont typeface="맑은 고딕"/>
              <a:buChar char="•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4" name="Google Shape;44;p27"/>
          <p:cNvSpPr txBox="1">
            <a:spLocks/>
          </p:cNvSpPr>
          <p:nvPr>
            <p:ph type="body" idx="3"/>
          </p:nvPr>
        </p:nvSpPr>
        <p:spPr>
          <a:xfrm rot="0">
            <a:off x="6172200" y="1681480"/>
            <a:ext cx="5183505" cy="8235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457200" indent="-2286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 sz="2400" b="1"/>
            </a:lvl1pPr>
            <a:lvl2pPr marL="914400" indent="-2286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000" b="1"/>
            </a:lvl2pPr>
            <a:lvl3pPr marL="1371600" indent="-2286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800" b="1"/>
            </a:lvl3pPr>
            <a:lvl4pPr marL="1828800" indent="-2286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4pPr>
            <a:lvl5pPr marL="2286000" indent="-2286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5pPr>
            <a:lvl6pPr marL="2743200" indent="-2286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6pPr>
            <a:lvl7pPr marL="3200400" indent="-2286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7pPr>
            <a:lvl8pPr marL="3657600" indent="-2286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8pPr>
            <a:lvl9pPr marL="4114800" indent="-2286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600" b="1"/>
            </a:lvl9pPr>
          </a:lstStyle>
          <a:p>
            <a:pPr marL="457200" indent="-22860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5" name="Google Shape;45;p27"/>
          <p:cNvSpPr txBox="1">
            <a:spLocks/>
          </p:cNvSpPr>
          <p:nvPr>
            <p:ph type="body" idx="4"/>
          </p:nvPr>
        </p:nvSpPr>
        <p:spPr>
          <a:xfrm rot="0">
            <a:off x="6172200" y="2505075"/>
            <a:ext cx="5183505" cy="368490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3429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429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429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429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429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429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429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429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429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42900" latinLnBrk="0">
              <a:buClr>
                <a:srgbClr val="000000"/>
              </a:buClr>
              <a:buFont typeface="맑은 고딕"/>
              <a:buChar char="•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6" name="Google Shape;46;p27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7" name="Google Shape;47;p27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Google Shape;48;p27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spcBef>
                <a:spcPts val="0"/>
              </a:spcBef>
              <a:buFontTx/>
              <a:buNone/>
              <a:defRPr lang="en-GB" altLang="en-US"/>
            </a:lvl1pPr>
            <a:lvl2pPr marL="0" indent="0" algn="r" latinLnBrk="0" lvl="1">
              <a:spcBef>
                <a:spcPts val="0"/>
              </a:spcBef>
              <a:buFontTx/>
              <a:buNone/>
              <a:defRPr lang="en-GB" altLang="en-US"/>
            </a:lvl2pPr>
            <a:lvl3pPr marL="0" indent="0" algn="r" latinLnBrk="0" lvl="2">
              <a:spcBef>
                <a:spcPts val="0"/>
              </a:spcBef>
              <a:buFontTx/>
              <a:buNone/>
              <a:defRPr lang="en-GB" altLang="en-US"/>
            </a:lvl3pPr>
            <a:lvl4pPr marL="0" indent="0" algn="r" latinLnBrk="0" lvl="3">
              <a:spcBef>
                <a:spcPts val="0"/>
              </a:spcBef>
              <a:buFontTx/>
              <a:buNone/>
              <a:defRPr lang="en-GB" altLang="en-US"/>
            </a:lvl4pPr>
            <a:lvl5pPr marL="0" indent="0" algn="r" latinLnBrk="0" lvl="4">
              <a:spcBef>
                <a:spcPts val="0"/>
              </a:spcBef>
              <a:buFontTx/>
              <a:buNone/>
              <a:defRPr lang="en-GB" altLang="en-US"/>
            </a:lvl5pPr>
            <a:lvl6pPr marL="0" indent="0" algn="r" latinLnBrk="0" lvl="5">
              <a:spcBef>
                <a:spcPts val="0"/>
              </a:spcBef>
              <a:buFontTx/>
              <a:buNone/>
              <a:defRPr lang="en-GB" altLang="en-US"/>
            </a:lvl6pPr>
            <a:lvl7pPr marL="0" indent="0" algn="r" latinLnBrk="0" lvl="6">
              <a:spcBef>
                <a:spcPts val="0"/>
              </a:spcBef>
              <a:buFontTx/>
              <a:buNone/>
              <a:defRPr lang="en-GB" altLang="en-US"/>
            </a:lvl7pPr>
            <a:lvl8pPr marL="0" indent="0" algn="r" latinLnBrk="0" lvl="7">
              <a:spcBef>
                <a:spcPts val="0"/>
              </a:spcBef>
              <a:buFontTx/>
              <a:buNone/>
              <a:defRPr lang="en-GB" altLang="en-US"/>
            </a:lvl8pPr>
            <a:lvl9pPr marL="0" indent="0" algn="r" latinLnBrk="0" lvl="8">
              <a:spcBef>
                <a:spcPts val="0"/>
              </a:spcBef>
              <a:buFontTx/>
              <a:buNone/>
              <a:defRPr lang="en-GB" altLang="en-US"/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ì ëª©ë§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8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rmAutofit fontScale="100000" lnSpcReduction="0"/>
          </a:bodyPr>
          <a:lstStyle>
            <a:lvl1pPr marL="0" indent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" name="Google Shape;51;p28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2" name="Google Shape;52;p28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3" name="Google Shape;53;p28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spcBef>
                <a:spcPts val="0"/>
              </a:spcBef>
              <a:buFontTx/>
              <a:buNone/>
              <a:defRPr lang="en-GB" altLang="en-US"/>
            </a:lvl1pPr>
            <a:lvl2pPr marL="0" indent="0" algn="r" latinLnBrk="0" lvl="1">
              <a:spcBef>
                <a:spcPts val="0"/>
              </a:spcBef>
              <a:buFontTx/>
              <a:buNone/>
              <a:defRPr lang="en-GB" altLang="en-US"/>
            </a:lvl2pPr>
            <a:lvl3pPr marL="0" indent="0" algn="r" latinLnBrk="0" lvl="2">
              <a:spcBef>
                <a:spcPts val="0"/>
              </a:spcBef>
              <a:buFontTx/>
              <a:buNone/>
              <a:defRPr lang="en-GB" altLang="en-US"/>
            </a:lvl3pPr>
            <a:lvl4pPr marL="0" indent="0" algn="r" latinLnBrk="0" lvl="3">
              <a:spcBef>
                <a:spcPts val="0"/>
              </a:spcBef>
              <a:buFontTx/>
              <a:buNone/>
              <a:defRPr lang="en-GB" altLang="en-US"/>
            </a:lvl4pPr>
            <a:lvl5pPr marL="0" indent="0" algn="r" latinLnBrk="0" lvl="4">
              <a:spcBef>
                <a:spcPts val="0"/>
              </a:spcBef>
              <a:buFontTx/>
              <a:buNone/>
              <a:defRPr lang="en-GB" altLang="en-US"/>
            </a:lvl5pPr>
            <a:lvl6pPr marL="0" indent="0" algn="r" latinLnBrk="0" lvl="5">
              <a:spcBef>
                <a:spcPts val="0"/>
              </a:spcBef>
              <a:buFontTx/>
              <a:buNone/>
              <a:defRPr lang="en-GB" altLang="en-US"/>
            </a:lvl6pPr>
            <a:lvl7pPr marL="0" indent="0" algn="r" latinLnBrk="0" lvl="6">
              <a:spcBef>
                <a:spcPts val="0"/>
              </a:spcBef>
              <a:buFontTx/>
              <a:buNone/>
              <a:defRPr lang="en-GB" altLang="en-US"/>
            </a:lvl7pPr>
            <a:lvl8pPr marL="0" indent="0" algn="r" latinLnBrk="0" lvl="7">
              <a:spcBef>
                <a:spcPts val="0"/>
              </a:spcBef>
              <a:buFontTx/>
              <a:buNone/>
              <a:defRPr lang="en-GB" altLang="en-US"/>
            </a:lvl8pPr>
            <a:lvl9pPr marL="0" indent="0" algn="r" latinLnBrk="0" lvl="8">
              <a:spcBef>
                <a:spcPts val="0"/>
              </a:spcBef>
              <a:buFontTx/>
              <a:buNone/>
              <a:defRPr lang="en-GB" altLang="en-US"/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ë¹ íë©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6" name="Google Shape;56;p29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7" name="Google Shape;57;p29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spcBef>
                <a:spcPts val="0"/>
              </a:spcBef>
              <a:buFontTx/>
              <a:buNone/>
              <a:defRPr lang="en-GB" altLang="en-US"/>
            </a:lvl1pPr>
            <a:lvl2pPr marL="0" indent="0" algn="r" latinLnBrk="0" lvl="1">
              <a:spcBef>
                <a:spcPts val="0"/>
              </a:spcBef>
              <a:buFontTx/>
              <a:buNone/>
              <a:defRPr lang="en-GB" altLang="en-US"/>
            </a:lvl2pPr>
            <a:lvl3pPr marL="0" indent="0" algn="r" latinLnBrk="0" lvl="2">
              <a:spcBef>
                <a:spcPts val="0"/>
              </a:spcBef>
              <a:buFontTx/>
              <a:buNone/>
              <a:defRPr lang="en-GB" altLang="en-US"/>
            </a:lvl3pPr>
            <a:lvl4pPr marL="0" indent="0" algn="r" latinLnBrk="0" lvl="3">
              <a:spcBef>
                <a:spcPts val="0"/>
              </a:spcBef>
              <a:buFontTx/>
              <a:buNone/>
              <a:defRPr lang="en-GB" altLang="en-US"/>
            </a:lvl4pPr>
            <a:lvl5pPr marL="0" indent="0" algn="r" latinLnBrk="0" lvl="4">
              <a:spcBef>
                <a:spcPts val="0"/>
              </a:spcBef>
              <a:buFontTx/>
              <a:buNone/>
              <a:defRPr lang="en-GB" altLang="en-US"/>
            </a:lvl5pPr>
            <a:lvl6pPr marL="0" indent="0" algn="r" latinLnBrk="0" lvl="5">
              <a:spcBef>
                <a:spcPts val="0"/>
              </a:spcBef>
              <a:buFontTx/>
              <a:buNone/>
              <a:defRPr lang="en-GB" altLang="en-US"/>
            </a:lvl6pPr>
            <a:lvl7pPr marL="0" indent="0" algn="r" latinLnBrk="0" lvl="6">
              <a:spcBef>
                <a:spcPts val="0"/>
              </a:spcBef>
              <a:buFontTx/>
              <a:buNone/>
              <a:defRPr lang="en-GB" altLang="en-US"/>
            </a:lvl7pPr>
            <a:lvl8pPr marL="0" indent="0" algn="r" latinLnBrk="0" lvl="7">
              <a:spcBef>
                <a:spcPts val="0"/>
              </a:spcBef>
              <a:buFontTx/>
              <a:buNone/>
              <a:defRPr lang="en-GB" altLang="en-US"/>
            </a:lvl8pPr>
            <a:lvl9pPr marL="0" indent="0" algn="r" latinLnBrk="0" lvl="8">
              <a:spcBef>
                <a:spcPts val="0"/>
              </a:spcBef>
              <a:buFontTx/>
              <a:buNone/>
              <a:defRPr lang="en-GB" altLang="en-US"/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ìº¡ì ìë ì½íì¸ 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200"/>
            </a:lvl1pPr>
            <a:lvl2pPr marL="0" indent="0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0" name="Google Shape;60;p30"/>
          <p:cNvSpPr txBox="1">
            <a:spLocks/>
          </p:cNvSpPr>
          <p:nvPr>
            <p:ph type="body" idx="1"/>
          </p:nvPr>
        </p:nvSpPr>
        <p:spPr>
          <a:xfrm rot="0">
            <a:off x="5183505" y="987425"/>
            <a:ext cx="6172835" cy="48736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4318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 sz="3200"/>
            </a:lvl1pPr>
            <a:lvl2pPr marL="914400" indent="-4064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800"/>
            </a:lvl2pPr>
            <a:lvl3pPr marL="1371600" indent="-3810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1828800" indent="-3556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000"/>
            </a:lvl4pPr>
            <a:lvl5pPr marL="2286000" indent="-3556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000"/>
            </a:lvl5pPr>
            <a:lvl6pPr marL="2743200" indent="-3556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000"/>
            </a:lvl6pPr>
            <a:lvl7pPr marL="3200400" indent="-3556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000"/>
            </a:lvl7pPr>
            <a:lvl8pPr marL="3657600" indent="-3556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000"/>
            </a:lvl8pPr>
            <a:lvl9pPr marL="4114800" indent="-3556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000"/>
            </a:lvl9pPr>
          </a:lstStyle>
          <a:p>
            <a:pPr marL="457200" indent="-431800" latinLnBrk="0">
              <a:buClr>
                <a:srgbClr val="000000"/>
              </a:buClr>
              <a:buFont typeface="맑은 고딕"/>
              <a:buChar char="•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1" name="Google Shape;61;p30"/>
          <p:cNvSpPr txBox="1">
            <a:spLocks/>
          </p:cNvSpPr>
          <p:nvPr>
            <p:ph type="body" idx="2"/>
          </p:nvPr>
        </p:nvSpPr>
        <p:spPr>
          <a:xfrm rot="0">
            <a:off x="840105" y="2057400"/>
            <a:ext cx="3932555" cy="381190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2286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 sz="1600"/>
            </a:lvl1pPr>
            <a:lvl2pPr marL="914400" indent="-2286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400"/>
            </a:lvl2pPr>
            <a:lvl3pPr marL="1371600" indent="-2286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200"/>
            </a:lvl3pPr>
            <a:lvl4pPr marL="1828800" indent="-2286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4pPr>
            <a:lvl5pPr marL="2286000" indent="-2286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5pPr>
            <a:lvl6pPr marL="2743200" indent="-2286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6pPr>
            <a:lvl7pPr marL="3200400" indent="-2286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7pPr>
            <a:lvl8pPr marL="3657600" indent="-2286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8pPr>
            <a:lvl9pPr marL="4114800" indent="-2286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9pPr>
          </a:lstStyle>
          <a:p>
            <a:pPr marL="457200" indent="-22860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2" name="Google Shape;62;p30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3" name="Google Shape;63;p30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4" name="Google Shape;64;p30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spcBef>
                <a:spcPts val="0"/>
              </a:spcBef>
              <a:buFontTx/>
              <a:buNone/>
              <a:defRPr lang="en-GB" altLang="en-US"/>
            </a:lvl1pPr>
            <a:lvl2pPr marL="0" indent="0" algn="r" latinLnBrk="0" lvl="1">
              <a:spcBef>
                <a:spcPts val="0"/>
              </a:spcBef>
              <a:buFontTx/>
              <a:buNone/>
              <a:defRPr lang="en-GB" altLang="en-US"/>
            </a:lvl2pPr>
            <a:lvl3pPr marL="0" indent="0" algn="r" latinLnBrk="0" lvl="2">
              <a:spcBef>
                <a:spcPts val="0"/>
              </a:spcBef>
              <a:buFontTx/>
              <a:buNone/>
              <a:defRPr lang="en-GB" altLang="en-US"/>
            </a:lvl3pPr>
            <a:lvl4pPr marL="0" indent="0" algn="r" latinLnBrk="0" lvl="3">
              <a:spcBef>
                <a:spcPts val="0"/>
              </a:spcBef>
              <a:buFontTx/>
              <a:buNone/>
              <a:defRPr lang="en-GB" altLang="en-US"/>
            </a:lvl4pPr>
            <a:lvl5pPr marL="0" indent="0" algn="r" latinLnBrk="0" lvl="4">
              <a:spcBef>
                <a:spcPts val="0"/>
              </a:spcBef>
              <a:buFontTx/>
              <a:buNone/>
              <a:defRPr lang="en-GB" altLang="en-US"/>
            </a:lvl5pPr>
            <a:lvl6pPr marL="0" indent="0" algn="r" latinLnBrk="0" lvl="5">
              <a:spcBef>
                <a:spcPts val="0"/>
              </a:spcBef>
              <a:buFontTx/>
              <a:buNone/>
              <a:defRPr lang="en-GB" altLang="en-US"/>
            </a:lvl6pPr>
            <a:lvl7pPr marL="0" indent="0" algn="r" latinLnBrk="0" lvl="6">
              <a:spcBef>
                <a:spcPts val="0"/>
              </a:spcBef>
              <a:buFontTx/>
              <a:buNone/>
              <a:defRPr lang="en-GB" altLang="en-US"/>
            </a:lvl7pPr>
            <a:lvl8pPr marL="0" indent="0" algn="r" latinLnBrk="0" lvl="7">
              <a:spcBef>
                <a:spcPts val="0"/>
              </a:spcBef>
              <a:buFontTx/>
              <a:buNone/>
              <a:defRPr lang="en-GB" altLang="en-US"/>
            </a:lvl8pPr>
            <a:lvl9pPr marL="0" indent="0" algn="r" latinLnBrk="0" lvl="8">
              <a:spcBef>
                <a:spcPts val="0"/>
              </a:spcBef>
              <a:buFontTx/>
              <a:buNone/>
              <a:defRPr lang="en-GB" altLang="en-US"/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ìº¡ì ìë ê·¸ë¦¼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1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200"/>
            </a:lvl1pPr>
            <a:lvl2pPr marL="0" indent="0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7" name="Google Shape;67;p31"/>
          <p:cNvSpPr txBox="1">
            <a:spLocks/>
          </p:cNvSpPr>
          <p:nvPr>
            <p:ph type="pic"/>
          </p:nvPr>
        </p:nvSpPr>
        <p:spPr>
          <a:xfrm rot="0">
            <a:off x="5183505" y="987425"/>
            <a:ext cx="6172835" cy="4873625"/>
          </a:xfrm>
          <a:prstGeom prst="rect"/>
          <a:noFill/>
          <a:ln w="0">
            <a:noFill/>
            <a:prstDash/>
          </a:ln>
        </p:spPr>
      </p:sp>
      <p:sp>
        <p:nvSpPr>
          <p:cNvPr id="68" name="Google Shape;68;p31"/>
          <p:cNvSpPr txBox="1">
            <a:spLocks/>
          </p:cNvSpPr>
          <p:nvPr>
            <p:ph type="body" idx="1"/>
          </p:nvPr>
        </p:nvSpPr>
        <p:spPr>
          <a:xfrm rot="0">
            <a:off x="840105" y="2057400"/>
            <a:ext cx="3932555" cy="381190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22860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 sz="1600"/>
            </a:lvl1pPr>
            <a:lvl2pPr marL="914400" indent="-22860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400"/>
            </a:lvl2pPr>
            <a:lvl3pPr marL="1371600" indent="-22860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200"/>
            </a:lvl3pPr>
            <a:lvl4pPr marL="1828800" indent="-22860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4pPr>
            <a:lvl5pPr marL="2286000" indent="-22860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5pPr>
            <a:lvl6pPr marL="2743200" indent="-22860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6pPr>
            <a:lvl7pPr marL="3200400" indent="-22860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7pPr>
            <a:lvl8pPr marL="3657600" indent="-22860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8pPr>
            <a:lvl9pPr marL="4114800" indent="-22860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000"/>
            </a:lvl9pPr>
          </a:lstStyle>
          <a:p>
            <a:pPr marL="457200" indent="-22860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9" name="Google Shape;69;p31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0" name="Google Shape;70;p31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1" name="Google Shape;71;p31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spcBef>
                <a:spcPts val="0"/>
              </a:spcBef>
              <a:buFontTx/>
              <a:buNone/>
              <a:defRPr lang="en-GB" altLang="en-US"/>
            </a:lvl1pPr>
            <a:lvl2pPr marL="0" indent="0" algn="r" latinLnBrk="0" lvl="1">
              <a:spcBef>
                <a:spcPts val="0"/>
              </a:spcBef>
              <a:buFontTx/>
              <a:buNone/>
              <a:defRPr lang="en-GB" altLang="en-US"/>
            </a:lvl2pPr>
            <a:lvl3pPr marL="0" indent="0" algn="r" latinLnBrk="0" lvl="2">
              <a:spcBef>
                <a:spcPts val="0"/>
              </a:spcBef>
              <a:buFontTx/>
              <a:buNone/>
              <a:defRPr lang="en-GB" altLang="en-US"/>
            </a:lvl3pPr>
            <a:lvl4pPr marL="0" indent="0" algn="r" latinLnBrk="0" lvl="3">
              <a:spcBef>
                <a:spcPts val="0"/>
              </a:spcBef>
              <a:buFontTx/>
              <a:buNone/>
              <a:defRPr lang="en-GB" altLang="en-US"/>
            </a:lvl4pPr>
            <a:lvl5pPr marL="0" indent="0" algn="r" latinLnBrk="0" lvl="4">
              <a:spcBef>
                <a:spcPts val="0"/>
              </a:spcBef>
              <a:buFontTx/>
              <a:buNone/>
              <a:defRPr lang="en-GB" altLang="en-US"/>
            </a:lvl5pPr>
            <a:lvl6pPr marL="0" indent="0" algn="r" latinLnBrk="0" lvl="5">
              <a:spcBef>
                <a:spcPts val="0"/>
              </a:spcBef>
              <a:buFontTx/>
              <a:buNone/>
              <a:defRPr lang="en-GB" altLang="en-US"/>
            </a:lvl6pPr>
            <a:lvl7pPr marL="0" indent="0" algn="r" latinLnBrk="0" lvl="6">
              <a:spcBef>
                <a:spcPts val="0"/>
              </a:spcBef>
              <a:buFontTx/>
              <a:buNone/>
              <a:defRPr lang="en-GB" altLang="en-US"/>
            </a:lvl7pPr>
            <a:lvl8pPr marL="0" indent="0" algn="r" latinLnBrk="0" lvl="7">
              <a:spcBef>
                <a:spcPts val="0"/>
              </a:spcBef>
              <a:buFontTx/>
              <a:buNone/>
              <a:defRPr lang="en-GB" altLang="en-US"/>
            </a:lvl8pPr>
            <a:lvl9pPr marL="0" indent="0" algn="r" latinLnBrk="0" lvl="8">
              <a:spcBef>
                <a:spcPts val="0"/>
              </a:spcBef>
              <a:buFontTx/>
              <a:buNone/>
              <a:defRPr lang="en-GB" altLang="en-US"/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Relationship Id="rId2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rmAutofit fontScale="100000" lnSpcReduction="0"/>
          </a:bodyPr>
          <a:lstStyle>
            <a:lvl1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4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1pPr>
            <a:lvl2pPr marL="0" indent="0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2pPr>
            <a:lvl3pPr marL="0" indent="0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3pPr>
            <a:lvl4pPr marL="0" indent="0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4pPr>
            <a:lvl5pPr marL="0" indent="0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5pPr>
            <a:lvl6pPr marL="0" indent="0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6pPr>
            <a:lvl7pPr marL="0" indent="0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7pPr>
            <a:lvl8pPr marL="0" indent="0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8pPr>
            <a:lvl9pPr marL="0" indent="0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Google Shape;11;p22"/>
          <p:cNvSpPr txBox="1">
            <a:spLocks/>
          </p:cNvSpPr>
          <p:nvPr>
            <p:ph type="body" idx="1"/>
          </p:nvPr>
        </p:nvSpPr>
        <p:spPr>
          <a:xfrm rot="0">
            <a:off x="838200" y="1825625"/>
            <a:ext cx="10516235" cy="43516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457200" indent="-406400" rtl="0" algn="l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 sz="2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1pPr>
            <a:lvl2pPr marL="914400" indent="-381000" rtl="0" algn="l" latinLnBrk="0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4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2pPr>
            <a:lvl3pPr marL="1371600" indent="-355600" rtl="0" algn="l" latinLnBrk="0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20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3pPr>
            <a:lvl4pPr marL="1828800" indent="-342900" rtl="0" algn="l" latinLnBrk="0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4pPr>
            <a:lvl5pPr marL="2286000" indent="-342900" rtl="0" algn="l" latinLnBrk="0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5pPr>
            <a:lvl6pPr marL="2743200" indent="-342900" rtl="0" algn="l" latinLnBrk="0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6pPr>
            <a:lvl7pPr marL="3200400" indent="-342900" rtl="0" algn="l" latinLnBrk="0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7pPr>
            <a:lvl8pPr marL="3657600" indent="-342900" rtl="0" algn="l" latinLnBrk="0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8pPr>
            <a:lvl9pPr marL="4114800" indent="-342900" rtl="0" algn="l" latinLnBrk="0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9pPr>
          </a:lstStyle>
          <a:p>
            <a:pPr marL="457200" indent="-406400" latinLnBrk="0">
              <a:buClr>
                <a:srgbClr val="000000"/>
              </a:buClr>
              <a:buFont typeface="맑은 고딕"/>
              <a:buChar char="•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Google Shape;12;p22"/>
          <p:cNvSpPr txBox="1">
            <a:spLocks/>
          </p:cNvSpPr>
          <p:nvPr>
            <p:ph type="dt" idx="10"/>
          </p:nvPr>
        </p:nvSpPr>
        <p:spPr>
          <a:xfrm rot="0">
            <a:off x="8382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rgbClr val="888888"/>
                </a:solidFill>
                <a:latin typeface="Malgun Gothic" charset="0"/>
                <a:ea typeface="Malgun Gothic" charset="0"/>
                <a:cs typeface="Malgun Gothic" charset="0"/>
              </a:defRPr>
            </a:lvl1pPr>
            <a:lvl2pPr marL="0" indent="0" rtl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2pPr>
            <a:lvl3pPr marL="0" indent="0" rtl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3pPr>
            <a:lvl4pPr marL="0" indent="0" rtl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4pPr>
            <a:lvl5pPr marL="0" indent="0" rtl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5pPr>
            <a:lvl6pPr marL="0" indent="0" rtl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6pPr>
            <a:lvl7pPr marL="0" indent="0" rtl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7pPr>
            <a:lvl8pPr marL="0" indent="0" rtl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8pPr>
            <a:lvl9pPr marL="0" indent="0" rtl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Google Shape;13;p22"/>
          <p:cNvSpPr txBox="1">
            <a:spLocks/>
          </p:cNvSpPr>
          <p:nvPr>
            <p:ph type="ftr" idx="11"/>
          </p:nvPr>
        </p:nvSpPr>
        <p:spPr>
          <a:xfrm rot="0">
            <a:off x="4038600" y="6356350"/>
            <a:ext cx="41154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rtl="0" algn="ctr" latinLnBrk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 cap="none" i="0" b="0" strike="noStrike">
                <a:solidFill>
                  <a:srgbClr val="888888"/>
                </a:solidFill>
                <a:latin typeface="Malgun Gothic" charset="0"/>
                <a:ea typeface="Malgun Gothic" charset="0"/>
                <a:cs typeface="Malgun Gothic" charset="0"/>
              </a:defRPr>
            </a:lvl1pPr>
            <a:lvl2pPr marL="0" indent="0" rtl="0" algn="l" latinLnBrk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2pPr>
            <a:lvl3pPr marL="0" indent="0" rtl="0" algn="l" latinLnBrk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3pPr>
            <a:lvl4pPr marL="0" indent="0" rtl="0" algn="l" latinLnBrk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4pPr>
            <a:lvl5pPr marL="0" indent="0" rtl="0" algn="l" latinLnBrk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5pPr>
            <a:lvl6pPr marL="0" indent="0" rtl="0" algn="l" latinLnBrk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6pPr>
            <a:lvl7pPr marL="0" indent="0" rtl="0" algn="l" latinLnBrk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7pPr>
            <a:lvl8pPr marL="0" indent="0" rtl="0" algn="l" latinLnBrk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8pPr>
            <a:lvl9pPr marL="0" indent="0" rtl="0" algn="l" latinLnBrk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cap="none" i="0" b="0" strike="noStrike">
                <a:solidFill>
                  <a:schemeClr val="dk1"/>
                </a:solidFill>
                <a:latin typeface="Malgun Gothic" charset="0"/>
                <a:ea typeface="Malgun Gothic" charset="0"/>
                <a:cs typeface="Malgun Gothic" charset="0"/>
              </a:defRPr>
            </a:lvl9pPr>
          </a:lstStyle>
          <a:p>
            <a:pPr marL="0" indent="0" latinLnBrk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Google Shape;14;p22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1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rtl="0" algn="r" latinLnBrk="0">
              <a:spcBef>
                <a:spcPts val="0"/>
              </a:spcBef>
              <a:buFontTx/>
              <a:buNone/>
              <a:defRPr lang="en-GB" altLang="en-US" sz="1200" cap="none" i="0" b="0" strike="noStrike">
                <a:solidFill>
                  <a:srgbClr val="888888"/>
                </a:solidFill>
                <a:latin typeface="Malgun Gothic" charset="0"/>
                <a:ea typeface="Malgun Gothic" charset="0"/>
                <a:cs typeface="Malgun Gothic" charset="0"/>
              </a:defRPr>
            </a:lvl1pPr>
            <a:lvl2pPr marL="0" indent="0" rtl="0" algn="r" latinLnBrk="0" lvl="1">
              <a:spcBef>
                <a:spcPts val="0"/>
              </a:spcBef>
              <a:buFontTx/>
              <a:buNone/>
              <a:defRPr lang="en-GB" altLang="en-US" sz="1200" cap="none" i="0" b="0" strike="noStrike">
                <a:solidFill>
                  <a:srgbClr val="888888"/>
                </a:solidFill>
                <a:latin typeface="Malgun Gothic" charset="0"/>
                <a:ea typeface="Malgun Gothic" charset="0"/>
                <a:cs typeface="Malgun Gothic" charset="0"/>
              </a:defRPr>
            </a:lvl2pPr>
            <a:lvl3pPr marL="0" indent="0" rtl="0" algn="r" latinLnBrk="0" lvl="2">
              <a:spcBef>
                <a:spcPts val="0"/>
              </a:spcBef>
              <a:buFontTx/>
              <a:buNone/>
              <a:defRPr lang="en-GB" altLang="en-US" sz="1200" cap="none" i="0" b="0" strike="noStrike">
                <a:solidFill>
                  <a:srgbClr val="888888"/>
                </a:solidFill>
                <a:latin typeface="Malgun Gothic" charset="0"/>
                <a:ea typeface="Malgun Gothic" charset="0"/>
                <a:cs typeface="Malgun Gothic" charset="0"/>
              </a:defRPr>
            </a:lvl3pPr>
            <a:lvl4pPr marL="0" indent="0" rtl="0" algn="r" latinLnBrk="0" lvl="3">
              <a:spcBef>
                <a:spcPts val="0"/>
              </a:spcBef>
              <a:buFontTx/>
              <a:buNone/>
              <a:defRPr lang="en-GB" altLang="en-US" sz="1200" cap="none" i="0" b="0" strike="noStrike">
                <a:solidFill>
                  <a:srgbClr val="888888"/>
                </a:solidFill>
                <a:latin typeface="Malgun Gothic" charset="0"/>
                <a:ea typeface="Malgun Gothic" charset="0"/>
                <a:cs typeface="Malgun Gothic" charset="0"/>
              </a:defRPr>
            </a:lvl4pPr>
            <a:lvl5pPr marL="0" indent="0" rtl="0" algn="r" latinLnBrk="0" lvl="4">
              <a:spcBef>
                <a:spcPts val="0"/>
              </a:spcBef>
              <a:buFontTx/>
              <a:buNone/>
              <a:defRPr lang="en-GB" altLang="en-US" sz="1200" cap="none" i="0" b="0" strike="noStrike">
                <a:solidFill>
                  <a:srgbClr val="888888"/>
                </a:solidFill>
                <a:latin typeface="Malgun Gothic" charset="0"/>
                <a:ea typeface="Malgun Gothic" charset="0"/>
                <a:cs typeface="Malgun Gothic" charset="0"/>
              </a:defRPr>
            </a:lvl5pPr>
            <a:lvl6pPr marL="0" indent="0" rtl="0" algn="r" latinLnBrk="0" lvl="5">
              <a:spcBef>
                <a:spcPts val="0"/>
              </a:spcBef>
              <a:buFontTx/>
              <a:buNone/>
              <a:defRPr lang="en-GB" altLang="en-US" sz="1200" cap="none" i="0" b="0" strike="noStrike">
                <a:solidFill>
                  <a:srgbClr val="888888"/>
                </a:solidFill>
                <a:latin typeface="Malgun Gothic" charset="0"/>
                <a:ea typeface="Malgun Gothic" charset="0"/>
                <a:cs typeface="Malgun Gothic" charset="0"/>
              </a:defRPr>
            </a:lvl6pPr>
            <a:lvl7pPr marL="0" indent="0" rtl="0" algn="r" latinLnBrk="0" lvl="6">
              <a:spcBef>
                <a:spcPts val="0"/>
              </a:spcBef>
              <a:buFontTx/>
              <a:buNone/>
              <a:defRPr lang="en-GB" altLang="en-US" sz="1200" cap="none" i="0" b="0" strike="noStrike">
                <a:solidFill>
                  <a:srgbClr val="888888"/>
                </a:solidFill>
                <a:latin typeface="Malgun Gothic" charset="0"/>
                <a:ea typeface="Malgun Gothic" charset="0"/>
                <a:cs typeface="Malgun Gothic" charset="0"/>
              </a:defRPr>
            </a:lvl7pPr>
            <a:lvl8pPr marL="0" indent="0" rtl="0" algn="r" latinLnBrk="0" lvl="7">
              <a:spcBef>
                <a:spcPts val="0"/>
              </a:spcBef>
              <a:buFontTx/>
              <a:buNone/>
              <a:defRPr lang="en-GB" altLang="en-US" sz="1200" cap="none" i="0" b="0" strike="noStrike">
                <a:solidFill>
                  <a:srgbClr val="888888"/>
                </a:solidFill>
                <a:latin typeface="Malgun Gothic" charset="0"/>
                <a:ea typeface="Malgun Gothic" charset="0"/>
                <a:cs typeface="Malgun Gothic" charset="0"/>
              </a:defRPr>
            </a:lvl8pPr>
            <a:lvl9pPr marL="0" indent="0" rtl="0" algn="r" latinLnBrk="0" lvl="8">
              <a:spcBef>
                <a:spcPts val="0"/>
              </a:spcBef>
              <a:buFontTx/>
              <a:buNone/>
              <a:defRPr lang="en-GB" altLang="en-US" sz="1200" cap="none" i="0" b="0" strike="noStrike">
                <a:solidFill>
                  <a:srgbClr val="888888"/>
                </a:solidFill>
                <a:latin typeface="Malgun Gothic" charset="0"/>
                <a:ea typeface="Malgun Gothic" charset="0"/>
                <a:cs typeface="Malgun Gothic" charset="0"/>
              </a:defRPr>
            </a:lvl9pPr>
          </a:lstStyle>
          <a:p>
            <a:pPr marL="0" indent="0" rtl="0" algn="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sz="1800"/>
              <a:t>‹#›</a:t>
            </a:fld>
            <a:endParaRPr lang="ko-KR" altLang="en-US" sz="180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724" r:id="rId1"/>
    <p:sldLayoutId id="2147484725" r:id="rId2"/>
    <p:sldLayoutId id="2147484726" r:id="rId3"/>
    <p:sldLayoutId id="2147484727" r:id="rId4"/>
    <p:sldLayoutId id="2147484728" r:id="rId5"/>
    <p:sldLayoutId id="2147484729" r:id="rId6"/>
    <p:sldLayoutId id="2147484730" r:id="rId7"/>
    <p:sldLayoutId id="2147484731" r:id="rId8"/>
    <p:sldLayoutId id="2147484732" r:id="rId9"/>
    <p:sldLayoutId id="2147484733" r:id="rId10"/>
    <p:sldLayoutId id="2147484734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>
            <a:spLocks/>
          </p:cNvSpPr>
          <p:nvPr/>
        </p:nvSpPr>
        <p:spPr>
          <a:xfrm rot="0">
            <a:off x="0" y="0"/>
            <a:ext cx="12192635" cy="6858635"/>
          </a:xfrm>
          <a:prstGeom prst="rect"/>
          <a:gradFill rotWithShape="1">
            <a:gsLst>
              <a:gs pos="0">
                <a:schemeClr val="bg1"/>
              </a:gs>
              <a:gs pos="71000">
                <a:schemeClr val="bg1">
                  <a:lumMod val="93000"/>
                </a:schemeClr>
              </a:gs>
              <a:gs pos="100000">
                <a:schemeClr val="bg1">
                  <a:lumMod val="57000"/>
                  <a:alpha val="35000"/>
                </a:schemeClr>
              </a:gs>
            </a:gsLst>
            <a:lin ang="5400000" scaled="1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735" r:id="rId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Relationship Id="rId2" Type="http://schemas.openxmlformats.org/officeDocument/2006/relationships/notesSlide" Target="../notesSlides/notesSlide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10087616305705.png"></Relationship><Relationship Id="rId3" Type="http://schemas.openxmlformats.org/officeDocument/2006/relationships/notesSlide" Target="../notesSlides/notesSlide10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5346316458145.png"></Relationship><Relationship Id="rId3" Type="http://schemas.openxmlformats.org/officeDocument/2006/relationships/notesSlide" Target="../notesSlides/notesSlide11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18729786623281.png"></Relationship><Relationship Id="rId3" Type="http://schemas.openxmlformats.org/officeDocument/2006/relationships/notesSlide" Target="../notesSlides/notesSlide12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16210866776827.png"></Relationship><Relationship Id="rId3" Type="http://schemas.openxmlformats.org/officeDocument/2006/relationships/notesSlide" Target="../notesSlides/notesSlide13.xml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7535866919961.png"></Relationship><Relationship Id="rId3" Type="http://schemas.openxmlformats.org/officeDocument/2006/relationships/notesSlide" Target="../notesSlides/notesSlide14.xml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264721709491.png"></Relationship><Relationship Id="rId3" Type="http://schemas.openxmlformats.org/officeDocument/2006/relationships/notesSlide" Target="../notesSlides/notesSlide15.xml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897528682995.png"></Relationship><Relationship Id="rId3" Type="http://schemas.openxmlformats.org/officeDocument/2006/relationships/notesSlide" Target="../notesSlides/notesSlide16.xml"></Relationship></Relationships>
</file>

<file path=ppt/slides/_rels/slide1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721898691942.png"></Relationship><Relationship Id="rId3" Type="http://schemas.openxmlformats.org/officeDocument/2006/relationships/notesSlide" Target="../notesSlides/notesSlide17.xml"></Relationship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537618704827.png"></Relationship><Relationship Id="rId3" Type="http://schemas.openxmlformats.org/officeDocument/2006/relationships/notesSlide" Target="../notesSlides/notesSlide18.xml"></Relationship></Relationships>
</file>

<file path=ppt/slides/_rels/slide1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788998715436.png"></Relationship><Relationship Id="rId3" Type="http://schemas.openxmlformats.org/officeDocument/2006/relationships/notesSlide" Target="../notesSlides/notesSlide19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190278347441.png"></Relationship><Relationship Id="rId3" Type="http://schemas.openxmlformats.org/officeDocument/2006/relationships/notesSlide" Target="../notesSlides/notesSlide2.xml"></Relationship></Relationships>
</file>

<file path=ppt/slides/_rels/slide2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2559788732391.png"></Relationship><Relationship Id="rId3" Type="http://schemas.openxmlformats.org/officeDocument/2006/relationships/notesSlide" Target="../notesSlides/notesSlide20.xml"></Relationship></Relationships>
</file>

<file path=ppt/slides/_rels/slide2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420298834604.png"></Relationship><Relationship Id="rId3" Type="http://schemas.openxmlformats.org/officeDocument/2006/relationships/notesSlide" Target="../notesSlides/notesSlide21.xml"></Relationship></Relationships>
</file>

<file path=ppt/slides/_rels/slide2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648178843902.png"></Relationship><Relationship Id="rId3" Type="http://schemas.openxmlformats.org/officeDocument/2006/relationships/notesSlide" Target="../notesSlides/notesSlide22.xml"></Relationship></Relationships>
</file>

<file path=ppt/slides/_rels/slide2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Relationship Id="rId2" Type="http://schemas.openxmlformats.org/officeDocument/2006/relationships/notesSlide" Target="../notesSlides/notesSlide23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13058965098467.png"></Relationship><Relationship Id="rId3" Type="http://schemas.openxmlformats.org/officeDocument/2006/relationships/notesSlide" Target="../notesSlides/notesSlide3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20711955246334.png"></Relationship><Relationship Id="rId3" Type="http://schemas.openxmlformats.org/officeDocument/2006/relationships/notesSlide" Target="../notesSlides/notesSlide4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452505386500.png"></Relationship><Relationship Id="rId3" Type="http://schemas.openxmlformats.org/officeDocument/2006/relationships/notesSlide" Target="../notesSlides/notesSlide5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304635639169.png"></Relationship><Relationship Id="rId3" Type="http://schemas.openxmlformats.org/officeDocument/2006/relationships/notesSlide" Target="../notesSlides/notesSlide6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276255815724.png"></Relationship><Relationship Id="rId3" Type="http://schemas.openxmlformats.org/officeDocument/2006/relationships/image" Target="../media/fImage184855981478.png"></Relationship><Relationship Id="rId4" Type="http://schemas.openxmlformats.org/officeDocument/2006/relationships/notesSlide" Target="../notesSlides/notesSlide7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283765969358.png"></Relationship><Relationship Id="rId3" Type="http://schemas.openxmlformats.org/officeDocument/2006/relationships/image" Target="../media/fImage193555976962.png"></Relationship><Relationship Id="rId4" Type="http://schemas.openxmlformats.org/officeDocument/2006/relationships/notesSlide" Target="../notesSlides/notesSlide8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21496266144464.png"></Relationship><Relationship Id="rId3" Type="http://schemas.openxmlformats.org/officeDocument/2006/relationships/notesSlide" Target="../notesSlides/notesSlide9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>
            <p:ph type="title"/>
          </p:nvPr>
        </p:nvSpPr>
        <p:spPr>
          <a:xfrm rot="0">
            <a:off x="379730" y="2026920"/>
            <a:ext cx="11284585" cy="57594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rtl="0" algn="l" defTabSz="914400" eaLnBrk="1" latinLnBrk="0" hangingPunct="1">
              <a:buFontTx/>
              <a:buNone/>
            </a:pPr>
            <a:r>
              <a:rPr sz="1600" i="0">
                <a:latin typeface="맑은 고딕" charset="0"/>
                <a:ea typeface="맑은 고딕" charset="0"/>
              </a:rPr>
              <a:t>There </a:t>
            </a:r>
            <a:r>
              <a:rPr lang="ko-KR" sz="1600" i="0">
                <a:latin typeface="맑은 고딕" charset="0"/>
                <a:ea typeface="맑은 고딕" charset="0"/>
              </a:rPr>
              <a:t>프로젝트</a:t>
            </a:r>
            <a:endParaRPr lang="ko-KR" altLang="en-US" sz="1600" i="0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532130" y="5099050"/>
            <a:ext cx="2689225" cy="28892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342900" indent="-342900" rtl="0" algn="ctr" defTabSz="914400" eaLnBrk="1" latinLnBrk="0" hangingPunct="1">
              <a:buFontTx/>
              <a:buNone/>
            </a:pPr>
            <a:r>
              <a:rPr sz="1000">
                <a:solidFill>
                  <a:schemeClr val="tx1"/>
                </a:solidFill>
                <a:latin typeface="맑은 고딕" charset="0"/>
                <a:ea typeface="맑은 고딕" charset="0"/>
              </a:rPr>
              <a:t>1.0.0</a:t>
            </a:r>
            <a:endParaRPr lang="ko-KR" altLang="en-US" sz="10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/>
          </p:cNvSpPr>
          <p:nvPr>
            <p:ph type="body"/>
          </p:nvPr>
        </p:nvSpPr>
        <p:spPr>
          <a:xfrm rot="0">
            <a:off x="3288030" y="5099050"/>
            <a:ext cx="2689225" cy="28892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342900" indent="-342900" rtl="0" algn="ctr" defTabSz="914400" eaLnBrk="1" latinLnBrk="0" hangingPunct="1">
              <a:buFontTx/>
              <a:buNone/>
            </a:pPr>
            <a:r>
              <a:rPr sz="1000">
                <a:solidFill>
                  <a:schemeClr val="tx1"/>
                </a:solidFill>
                <a:latin typeface="맑은 고딕" charset="0"/>
                <a:ea typeface="맑은 고딕" charset="0"/>
              </a:rPr>
              <a:t>2021.</a:t>
            </a:r>
            <a:r>
              <a:rPr sz="1000">
                <a:solidFill>
                  <a:schemeClr val="tx1"/>
                </a:solidFill>
                <a:latin typeface="맑은 고딕" charset="0"/>
                <a:ea typeface="맑은 고딕" charset="0"/>
              </a:rPr>
              <a:t>11.23</a:t>
            </a:r>
            <a:endParaRPr lang="ko-KR" altLang="en-US" sz="10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Rect 0"/>
          <p:cNvSpPr txBox="1">
            <a:spLocks/>
          </p:cNvSpPr>
          <p:nvPr>
            <p:ph type="body"/>
          </p:nvPr>
        </p:nvSpPr>
        <p:spPr>
          <a:xfrm rot="0">
            <a:off x="8780145" y="5099050"/>
            <a:ext cx="2690495" cy="28892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342900" indent="-342900" rtl="0" algn="ctr" defTabSz="914400" eaLnBrk="1" latinLnBrk="0" hangingPunct="1">
              <a:buFontTx/>
              <a:buNone/>
            </a:pPr>
            <a:r>
              <a:rPr lang="ko-KR" sz="1000">
                <a:solidFill>
                  <a:schemeClr val="tx1"/>
                </a:solidFill>
                <a:latin typeface="맑은 고딕" charset="0"/>
                <a:ea typeface="맑은 고딕" charset="0"/>
              </a:rPr>
              <a:t>ㅇㅇㅇ(각자 이름 표기)</a:t>
            </a:r>
            <a:endParaRPr lang="ko-KR" altLang="en-US" sz="10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도형 3"/>
          <p:cNvSpPr>
            <a:spLocks/>
          </p:cNvSpPr>
          <p:nvPr/>
        </p:nvSpPr>
        <p:spPr>
          <a:xfrm rot="0">
            <a:off x="1466215" y="1950085"/>
            <a:ext cx="10216515" cy="74295"/>
          </a:xfrm>
          <a:prstGeom prst="rect"/>
          <a:solidFill>
            <a:srgbClr val="00808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solidFill>
                <a:schemeClr val="accent5">
                  <a:lumMod val="75000"/>
                  <a:lumOff val="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61" descr="C:/Users/SH/AppData/Roaming/PolarisOffice/ETemp/15256_15250384/fImage1008761630570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0960" y="850265"/>
            <a:ext cx="9733915" cy="5153660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특정 매거진 디테일 페이지 제목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사용자 조회수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사용자 좋아요 한 수 집계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7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71894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메인-매거진 디테일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2484755" y="149415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6371590" y="149225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6724650" y="149098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62" descr="C:/Users/SH/AppData/Roaming/PolarisOffice/ETemp/15256_15250384/fImage534631645814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160" y="798830"/>
            <a:ext cx="9907270" cy="5259070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사용자 좋아요 클릭시 좋아요 체크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리스트페이지로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리스트의 가장 처음글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리스트의 다음 페이지 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7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71894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메인-매거진 디테일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4236720" y="457771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4671060" y="517969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2585085" y="507555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9" name="도형 63"/>
          <p:cNvSpPr>
            <a:spLocks/>
          </p:cNvSpPr>
          <p:nvPr/>
        </p:nvSpPr>
        <p:spPr>
          <a:xfrm rot="0">
            <a:off x="6826250" y="508571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4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64" descr="C:/Users/SH/AppData/Roaming/PolarisOffice/ETemp/15256_15250384/fImage1872978662328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1755" y="952500"/>
            <a:ext cx="9764395" cy="4942840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클릭시 해당 사용자의 위치권한 허락 팝업 불러옴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서울 한정 구별 플레이스 조회버튼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관리자가 등록한 플레이스 목록 나열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8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292860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메인-지역별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4574540" y="135064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2488565" y="165544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1365885" y="278066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65" descr="C:/Users/SH/AppData/Roaming/PolarisOffice/ETemp/15256_15250384/fImage1621086677682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1275" y="932815"/>
            <a:ext cx="9856470" cy="5240655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플레이스 카테고리별 필터링 버튼(전체/맛집/카페/놀거리/술집)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카테고리별 플레이스 글 리스트(클릭시 플레이스 디테일 페이지 이동)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9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97294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메인-카테고리별 리스트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4646295" y="282575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2632075" y="391985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66" descr="C:/Users/SH/AppData/Roaming/PolarisOffice/ETemp/15256_15250384/fImage753586691996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54555" y="410210"/>
            <a:ext cx="5314950" cy="6270625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플레이스 조회수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플레이스 좋아요한 수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플레이스 사용자 경험평점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플레이스 사용자 리뷰 수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10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97294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메인-카테고리별 디테일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3704590" y="311277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4220845" y="311023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도형 67"/>
          <p:cNvSpPr>
            <a:spLocks/>
          </p:cNvSpPr>
          <p:nvPr/>
        </p:nvSpPr>
        <p:spPr>
          <a:xfrm rot="0">
            <a:off x="4609465" y="310324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8" name="도형 68"/>
          <p:cNvSpPr>
            <a:spLocks/>
          </p:cNvSpPr>
          <p:nvPr/>
        </p:nvSpPr>
        <p:spPr>
          <a:xfrm rot="0">
            <a:off x="5105400" y="311086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4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69" descr="C:/Users/SH/AppData/Roaming/PolarisOffice/ETemp/15256_15250384/fImage26472170949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642870" y="368935"/>
            <a:ext cx="5432425" cy="6459220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클릭시 해당 플레이스 글 좋아요 체크(두번 클릭 시 해제)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사용자 리뷰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사용자 평점 계산하여 리턴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가게 위치 표시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리스트의 이전 페이지 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리스트 페이지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리스트의 다음 페이지 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10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97294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메인-카테고리별 디테일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4401185" y="120713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3011805" y="259778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4497070" y="205803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8" name="Rect 0"/>
          <p:cNvSpPr>
            <a:spLocks/>
          </p:cNvSpPr>
          <p:nvPr/>
        </p:nvSpPr>
        <p:spPr>
          <a:xfrm rot="0">
            <a:off x="2974975" y="392049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4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1" name="도형 71"/>
          <p:cNvSpPr>
            <a:spLocks/>
          </p:cNvSpPr>
          <p:nvPr/>
        </p:nvSpPr>
        <p:spPr>
          <a:xfrm rot="0">
            <a:off x="5097780" y="579945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6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2" name="도형 72"/>
          <p:cNvSpPr>
            <a:spLocks/>
          </p:cNvSpPr>
          <p:nvPr/>
        </p:nvSpPr>
        <p:spPr>
          <a:xfrm rot="0">
            <a:off x="2788285" y="569531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5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3" name="도형 73"/>
          <p:cNvSpPr>
            <a:spLocks/>
          </p:cNvSpPr>
          <p:nvPr/>
        </p:nvSpPr>
        <p:spPr>
          <a:xfrm rot="0">
            <a:off x="7252970" y="570547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7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74" descr="C:/Users/SH/AppData/Roaming/PolarisOffice/ETemp/15256_15250384/fImage89752868299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22885" y="604520"/>
            <a:ext cx="9552305" cy="5639435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관리자 페이지 메인탭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사이트에 등록된 모든 장소 목록 페이지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사이트에 가입된 모든 사용자 정보 페이지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사이트에 등록된 모든 매거진 글 목록 페이지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11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673860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관리자-관리자 메인페이지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681990" y="137096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1690370" y="250571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5614035" y="250888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8" name="Rect 0"/>
          <p:cNvSpPr>
            <a:spLocks/>
          </p:cNvSpPr>
          <p:nvPr/>
        </p:nvSpPr>
        <p:spPr>
          <a:xfrm rot="0">
            <a:off x="1786255" y="442277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4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75" descr="C:/Users/SH/AppData/Roaming/PolarisOffice/ETemp/15256_15250384/fImage72189869194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6860" y="1208405"/>
            <a:ext cx="9375140" cy="3996690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등록된 매거진 게시판 메뉴 목록반환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매거진 조건별 필터링 검색 가능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매거진 번호, 제목, 조회수 등 전반적 정보 뷰테이블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12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222694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관리자-매거진게시판 리스트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1224915" y="271335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1710690" y="233172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1710055" y="310324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76" descr="C:/Users/SH/AppData/Roaming/PolarisOffice/ETemp/15256_15250384/fImage53761870482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63830" y="1116330"/>
            <a:ext cx="9477375" cy="4412615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관리자 매거진 등록 페이지 메뉴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제목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내용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리스트 썸네일 업로드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카테고리별 입력폼(세미콜론구분)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썸네일 미등록시 입력 불가, 매거진 등록 버튼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목록 클릭시 매거진 목록 페이지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13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71894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관리자-매거진 등록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1050925" y="295910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2294890" y="282321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2284095" y="310324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8" name="Rect 0"/>
          <p:cNvSpPr>
            <a:spLocks/>
          </p:cNvSpPr>
          <p:nvPr/>
        </p:nvSpPr>
        <p:spPr>
          <a:xfrm rot="0">
            <a:off x="2298700" y="446341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4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1" name="Rect 0"/>
          <p:cNvSpPr>
            <a:spLocks/>
          </p:cNvSpPr>
          <p:nvPr/>
        </p:nvSpPr>
        <p:spPr>
          <a:xfrm rot="0">
            <a:off x="9206230" y="498983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6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2" name="Rect 0"/>
          <p:cNvSpPr>
            <a:spLocks/>
          </p:cNvSpPr>
          <p:nvPr/>
        </p:nvSpPr>
        <p:spPr>
          <a:xfrm rot="0">
            <a:off x="2480945" y="477329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5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3" name="Rect 0"/>
          <p:cNvSpPr>
            <a:spLocks/>
          </p:cNvSpPr>
          <p:nvPr/>
        </p:nvSpPr>
        <p:spPr>
          <a:xfrm rot="0">
            <a:off x="8021320" y="510095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7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77" descr="C:/Users/SH/AppData/Roaming/PolarisOffice/ETemp/15256_15250384/fImage788998715436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0320" y="952500"/>
            <a:ext cx="9825990" cy="4935855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장소 목록 페이지 메뉴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플레이스 조건별 검색 가능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플레이스 글 번호, 카테고리, 이름, 주소, 전화번호, 영업시간 등 전반적 정보 뷰테이블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클릭시 플레이스 등록 페이지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14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2018030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관리자-관리자 장소 목록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856615" y="351218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1669415" y="227012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1669415" y="294957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5" name="도형 78"/>
          <p:cNvSpPr>
            <a:spLocks/>
          </p:cNvSpPr>
          <p:nvPr/>
        </p:nvSpPr>
        <p:spPr>
          <a:xfrm rot="0">
            <a:off x="9128125" y="535749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4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5"/>
          <p:cNvGrpSpPr/>
          <p:nvPr/>
        </p:nvGrpSpPr>
        <p:grpSpPr>
          <a:xfrm rot="0">
            <a:off x="70485" y="782955"/>
            <a:ext cx="9844405" cy="5281295"/>
            <a:chOff x="70485" y="782955"/>
            <a:chExt cx="9844405" cy="5281295"/>
          </a:xfrm>
        </p:grpSpPr>
        <p:pic>
          <p:nvPicPr>
            <p:cNvPr id="8" name="Picture " descr="C:/Users/SH/AppData/Roaming/PolarisOffice/ETemp/15256_15250384/fImage190278347441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70485" y="1080770"/>
              <a:ext cx="9758045" cy="4625975"/>
            </a:xfrm>
            <a:prstGeom prst="rect"/>
            <a:noFill/>
          </p:spPr>
        </p:pic>
        <p:sp>
          <p:nvSpPr>
            <p:cNvPr id="9" name="Rect 0"/>
            <p:cNvSpPr>
              <a:spLocks/>
            </p:cNvSpPr>
            <p:nvPr/>
          </p:nvSpPr>
          <p:spPr>
            <a:xfrm rot="0">
              <a:off x="9561830" y="782955"/>
              <a:ext cx="352425" cy="5281295"/>
            </a:xfrm>
            <a:prstGeom prst="rect"/>
            <a:solidFill>
              <a:schemeClr val="bg1"/>
            </a:solidFill>
            <a:ln w="25400" cap="flat" cmpd="sng">
              <a:solidFill>
                <a:schemeClr val="bg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68910"/>
            <a:ext cx="2268855" cy="6497955"/>
          </a:xfrm>
          <a:prstGeom prst="rect"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Top menu</a:t>
            </a:r>
            <a:r>
              <a:rPr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,</a:t>
            </a: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 logo, 클릭시 메인화면이동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</a:t>
            </a: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거진 메뉴. 클릭시 매거진 리스트이동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지역별 장소 페이지 메뉴, 클릭시 지역별 장소 리스트 map 페이지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클릭시 카테고리(맛집, 카페, 술집, 놀거리) 별 등록된 플레이스 리스트 페이지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사이트 회원가입 페이지이동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사용자/관리자 로그인 창 페이지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리스트 슬라이드 목록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626225"/>
            <a:ext cx="2286635" cy="320040"/>
            <a:chOff x="9906000" y="6626225"/>
            <a:chExt cx="2286635" cy="320040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626225"/>
              <a:ext cx="2286635" cy="22606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626860"/>
              <a:ext cx="2275205" cy="31940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09410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메인화면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도형 37"/>
          <p:cNvSpPr>
            <a:spLocks/>
          </p:cNvSpPr>
          <p:nvPr/>
        </p:nvSpPr>
        <p:spPr>
          <a:xfrm rot="0">
            <a:off x="290195" y="92964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도형 40"/>
          <p:cNvSpPr>
            <a:spLocks/>
          </p:cNvSpPr>
          <p:nvPr/>
        </p:nvSpPr>
        <p:spPr>
          <a:xfrm rot="0">
            <a:off x="1326515" y="95059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6" name="도형 41"/>
          <p:cNvSpPr>
            <a:spLocks/>
          </p:cNvSpPr>
          <p:nvPr/>
        </p:nvSpPr>
        <p:spPr>
          <a:xfrm rot="0">
            <a:off x="1967230" y="94107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도형 42"/>
          <p:cNvSpPr>
            <a:spLocks/>
          </p:cNvSpPr>
          <p:nvPr/>
        </p:nvSpPr>
        <p:spPr>
          <a:xfrm rot="0">
            <a:off x="2668905" y="95186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4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8" name="도형 43"/>
          <p:cNvSpPr>
            <a:spLocks/>
          </p:cNvSpPr>
          <p:nvPr/>
        </p:nvSpPr>
        <p:spPr>
          <a:xfrm rot="0">
            <a:off x="7922260" y="102362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5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9" name="도형 44"/>
          <p:cNvSpPr>
            <a:spLocks/>
          </p:cNvSpPr>
          <p:nvPr/>
        </p:nvSpPr>
        <p:spPr>
          <a:xfrm rot="0">
            <a:off x="8522335" y="101409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6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0" name="도형 45"/>
          <p:cNvSpPr>
            <a:spLocks/>
          </p:cNvSpPr>
          <p:nvPr/>
        </p:nvSpPr>
        <p:spPr>
          <a:xfrm rot="0">
            <a:off x="5312410" y="277241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7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79" descr="C:/Users/SH/AppData/Roaming/PolarisOffice/ETemp/15256_15250384/fImage255978873239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66370" y="655955"/>
            <a:ext cx="9669780" cy="5758180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관리자 장소 등록 메뉴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장소 카테고리 체크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장소 이름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장소 주소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장소 영업 시작시간 입력폼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장소 영업 종료시간 입력폼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장소 전화번호 입력폼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장소 대표 사이트 입력폼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장소에 대한 설명 입력폼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장소 관련태그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장소 썸네일 등록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15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2018030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관리자-관리자 장소 등록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795020" y="290766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2110105" y="208534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2110105" y="235521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8" name="Rect 0"/>
          <p:cNvSpPr>
            <a:spLocks/>
          </p:cNvSpPr>
          <p:nvPr/>
        </p:nvSpPr>
        <p:spPr>
          <a:xfrm rot="0">
            <a:off x="2472690" y="251714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4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1" name="Rect 0"/>
          <p:cNvSpPr>
            <a:spLocks/>
          </p:cNvSpPr>
          <p:nvPr/>
        </p:nvSpPr>
        <p:spPr>
          <a:xfrm rot="0">
            <a:off x="2085975" y="487616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6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2" name="Rect 0"/>
          <p:cNvSpPr>
            <a:spLocks/>
          </p:cNvSpPr>
          <p:nvPr/>
        </p:nvSpPr>
        <p:spPr>
          <a:xfrm rot="0">
            <a:off x="2091690" y="460819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5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3" name="Rect 0"/>
          <p:cNvSpPr>
            <a:spLocks/>
          </p:cNvSpPr>
          <p:nvPr/>
        </p:nvSpPr>
        <p:spPr>
          <a:xfrm rot="0">
            <a:off x="2089785" y="510984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7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5" name="도형 80"/>
          <p:cNvSpPr>
            <a:spLocks/>
          </p:cNvSpPr>
          <p:nvPr/>
        </p:nvSpPr>
        <p:spPr>
          <a:xfrm rot="0">
            <a:off x="2294890" y="534479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8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6" name="도형 81"/>
          <p:cNvSpPr>
            <a:spLocks/>
          </p:cNvSpPr>
          <p:nvPr/>
        </p:nvSpPr>
        <p:spPr>
          <a:xfrm rot="0">
            <a:off x="2294890" y="560070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9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7" name="도형 82"/>
          <p:cNvSpPr>
            <a:spLocks/>
          </p:cNvSpPr>
          <p:nvPr/>
        </p:nvSpPr>
        <p:spPr>
          <a:xfrm rot="0">
            <a:off x="2120900" y="5877560"/>
            <a:ext cx="359410" cy="288925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900">
                <a:latin typeface="맑은 고딕" charset="0"/>
                <a:ea typeface="맑은 고딕" charset="0"/>
              </a:rPr>
              <a:t>10</a:t>
            </a:r>
            <a:endParaRPr lang="ko-KR" altLang="en-US" sz="900">
              <a:latin typeface="맑은 고딕" charset="0"/>
              <a:ea typeface="맑은 고딕" charset="0"/>
            </a:endParaRPr>
          </a:p>
        </p:txBody>
      </p:sp>
      <p:sp>
        <p:nvSpPr>
          <p:cNvPr id="28" name="도형 85"/>
          <p:cNvSpPr>
            <a:spLocks/>
          </p:cNvSpPr>
          <p:nvPr/>
        </p:nvSpPr>
        <p:spPr>
          <a:xfrm rot="0">
            <a:off x="2120265" y="6288405"/>
            <a:ext cx="369570" cy="25781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900">
                <a:latin typeface="맑은 고딕" charset="0"/>
                <a:ea typeface="맑은 고딕" charset="0"/>
              </a:rPr>
              <a:t>11</a:t>
            </a:r>
            <a:endParaRPr lang="ko-KR" altLang="en-US" sz="9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89" descr="C:/Users/SH/AppData/Roaming/PolarisOffice/ETemp/15256_15250384/fImage42029883460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12395" y="1209040"/>
            <a:ext cx="9641205" cy="3944620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관리자 리뷰관리 페이지 메뉴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조건별 작성된 리뷰 검색 가능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등록된 장소별 글번호, 리뷰 작성자, 평점, 내용 조회 뷰 페이지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16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2018030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관리자-관리자 리뷰 목록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907415" y="422973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1669415" y="244411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1689735" y="317500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90" descr="C:/Users/SH/AppData/Roaming/PolarisOffice/ETemp/15256_15250384/fImage64817884390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66065" y="1423670"/>
            <a:ext cx="9425940" cy="3806190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관리자 회원목록 메뉴 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해당 조건별 회원 검색 가능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관리자 및 사용자 전체 정보 조회 뷰 테이블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17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2272030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관리자-관리자 회원목록 조회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1143000" y="501840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1680210" y="251587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1679575" y="347218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>
            <p:ph type="title"/>
          </p:nvPr>
        </p:nvSpPr>
        <p:spPr>
          <a:xfrm rot="0">
            <a:off x="379730" y="2026920"/>
            <a:ext cx="11284585" cy="57594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rtl="0" algn="l" defTabSz="914400" eaLnBrk="1" latinLnBrk="0" hangingPunct="1">
              <a:buFontTx/>
              <a:buNone/>
            </a:pPr>
            <a:r>
              <a:rPr lang="ko-KR" sz="1600" cap="none" i="0" b="0" strike="noStrike">
                <a:latin typeface="맑은 고딕" charset="0"/>
                <a:ea typeface="맑은 고딕" charset="0"/>
                <a:cs typeface="Arial" charset="0"/>
              </a:rPr>
              <a:t>감사합니다</a:t>
            </a:r>
            <a:endParaRPr lang="ko-KR" altLang="en-US" sz="1600" cap="none" i="0" b="0" strike="noStrike">
              <a:latin typeface="맑은 고딕" charset="0"/>
              <a:ea typeface="맑은 고딕" charset="0"/>
              <a:cs typeface="Arial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532130" y="5099050"/>
            <a:ext cx="2689225" cy="28892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342900" indent="-342900" rtl="0" algn="ctr" defTabSz="914400" eaLnBrk="1" latinLnBrk="0" hangingPunct="1">
              <a:buFontTx/>
              <a:buNone/>
            </a:pPr>
            <a:r>
              <a:rPr sz="1000" cap="none" i="0" b="0" strike="noStrike">
                <a:solidFill>
                  <a:schemeClr val="tx1"/>
                </a:solidFill>
                <a:latin typeface="맑은 고딕" charset="0"/>
                <a:ea typeface="맑은 고딕" charset="0"/>
                <a:cs typeface="Arial" charset="0"/>
              </a:rPr>
              <a:t>1.0.0</a:t>
            </a:r>
            <a:endParaRPr lang="ko-KR" altLang="en-US" sz="1000" cap="none" i="0" b="0" strike="noStrike">
              <a:solidFill>
                <a:schemeClr val="tx1"/>
              </a:solidFill>
              <a:latin typeface="맑은 고딕" charset="0"/>
              <a:ea typeface="맑은 고딕" charset="0"/>
              <a:cs typeface="Arial" charset="0"/>
            </a:endParaRPr>
          </a:p>
        </p:txBody>
      </p:sp>
      <p:sp>
        <p:nvSpPr>
          <p:cNvPr id="5" name="Rect 0"/>
          <p:cNvSpPr txBox="1">
            <a:spLocks/>
          </p:cNvSpPr>
          <p:nvPr>
            <p:ph type="body"/>
          </p:nvPr>
        </p:nvSpPr>
        <p:spPr>
          <a:xfrm rot="0">
            <a:off x="3288030" y="5099050"/>
            <a:ext cx="2689225" cy="28892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342900" indent="-342900" rtl="0" algn="ctr" defTabSz="914400" eaLnBrk="1" latinLnBrk="0" hangingPunct="1">
              <a:buFontTx/>
              <a:buNone/>
            </a:pPr>
            <a:r>
              <a:rPr sz="1000" cap="none" i="0" b="0" strike="noStrike">
                <a:solidFill>
                  <a:schemeClr val="tx1"/>
                </a:solidFill>
                <a:latin typeface="맑은 고딕" charset="0"/>
                <a:ea typeface="맑은 고딕" charset="0"/>
                <a:cs typeface="Arial" charset="0"/>
              </a:rPr>
              <a:t>2021.</a:t>
            </a:r>
            <a:r>
              <a:rPr sz="1000" cap="none" i="0" b="0" strike="noStrike">
                <a:solidFill>
                  <a:schemeClr val="tx1"/>
                </a:solidFill>
                <a:latin typeface="맑은 고딕" charset="0"/>
                <a:ea typeface="맑은 고딕" charset="0"/>
                <a:cs typeface="Arial" charset="0"/>
              </a:rPr>
              <a:t>11.23</a:t>
            </a:r>
            <a:endParaRPr lang="ko-KR" altLang="en-US" sz="1000" cap="none" i="0" b="0" strike="noStrike">
              <a:solidFill>
                <a:schemeClr val="tx1"/>
              </a:solidFill>
              <a:latin typeface="맑은 고딕" charset="0"/>
              <a:ea typeface="맑은 고딕" charset="0"/>
              <a:cs typeface="Arial" charset="0"/>
            </a:endParaRPr>
          </a:p>
        </p:txBody>
      </p:sp>
      <p:sp>
        <p:nvSpPr>
          <p:cNvPr id="7" name="Rect 0"/>
          <p:cNvSpPr txBox="1">
            <a:spLocks/>
          </p:cNvSpPr>
          <p:nvPr>
            <p:ph type="body"/>
          </p:nvPr>
        </p:nvSpPr>
        <p:spPr>
          <a:xfrm rot="0">
            <a:off x="8780145" y="5099050"/>
            <a:ext cx="2690495" cy="28892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342900" indent="-342900" rtl="0" algn="ctr" defTabSz="914400" eaLnBrk="1" latinLnBrk="0" hangingPunct="1">
              <a:buFontTx/>
              <a:buNone/>
            </a:pPr>
            <a:r>
              <a:rPr lang="ko-KR" sz="1000" cap="none" i="0" b="0" strike="noStrike">
                <a:solidFill>
                  <a:schemeClr val="tx1"/>
                </a:solidFill>
                <a:latin typeface="맑은 고딕" charset="0"/>
                <a:ea typeface="맑은 고딕" charset="0"/>
                <a:cs typeface="Arial" charset="0"/>
              </a:rPr>
              <a:t>ㅇㅇㅇ(각자 이름 표기)</a:t>
            </a:r>
            <a:endParaRPr lang="ko-KR" altLang="en-US" sz="1000" cap="none" i="0" b="0" strike="noStrike">
              <a:solidFill>
                <a:schemeClr val="tx1"/>
              </a:solidFill>
              <a:latin typeface="맑은 고딕" charset="0"/>
              <a:ea typeface="맑은 고딕" charset="0"/>
              <a:cs typeface="Arial" charset="0"/>
            </a:endParaRPr>
          </a:p>
        </p:txBody>
      </p:sp>
      <p:sp>
        <p:nvSpPr>
          <p:cNvPr id="8" name="Rect 0"/>
          <p:cNvSpPr>
            <a:spLocks/>
          </p:cNvSpPr>
          <p:nvPr/>
        </p:nvSpPr>
        <p:spPr>
          <a:xfrm rot="0">
            <a:off x="1466215" y="1950085"/>
            <a:ext cx="10216515" cy="74295"/>
          </a:xfrm>
          <a:prstGeom prst="rect"/>
          <a:solidFill>
            <a:srgbClr val="00808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solidFill>
                <a:schemeClr val="accent5">
                  <a:lumMod val="75000"/>
                  <a:lumOff val="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46" descr="C:/Users/SH/AppData/Roaming/PolarisOffice/ETemp/15256_15250384/fImage1305896509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-11430" y="1126490"/>
            <a:ext cx="12899390" cy="4826635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7430" y="163830"/>
            <a:ext cx="2271395" cy="6421120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지역별 gui 메이지 목록 보여줌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클릭시 내 주변 위치 허용에 따라 근처 플레이스 소개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클릭시 서울한정(구별) 전체 플레이스 리스트 보여줌(등록된 플레이스 한해)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97015"/>
            <a:ext cx="2286635" cy="347980"/>
            <a:chOff x="9906000" y="6597015"/>
            <a:chExt cx="2286635" cy="347980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9765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97015"/>
              <a:ext cx="2275205" cy="34798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09410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메인화면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1702435" y="174244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4113530" y="205740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6" name="Rect 0"/>
          <p:cNvSpPr>
            <a:spLocks/>
          </p:cNvSpPr>
          <p:nvPr/>
        </p:nvSpPr>
        <p:spPr>
          <a:xfrm rot="0">
            <a:off x="4876800" y="2058035"/>
            <a:ext cx="15430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47" descr="C:/Users/SH/AppData/Roaming/PolarisOffice/ETemp/15256_15250384/fImage2071195524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84150" y="1075690"/>
            <a:ext cx="9538970" cy="4698365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사용자가 플레이스별 좋아요 한 플레이스를 상위 20개 리스트 보여줌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클릭시 플레이스 디테일 해당 페이지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1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09410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메인화면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1948180" y="173228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5527675" y="205740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48" descr="C:/Users/SH/AppData/Roaming/PolarisOffice/ETemp/15256_15250384/fImage45250538650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1595" y="901700"/>
            <a:ext cx="9794875" cy="5368925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회원가입 아이디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비밀번호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비밀번호 재확인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사용자 이름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사용자 이메일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사용자 전화번호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가입시 완료 버튼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2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113790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회원가입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2966085" y="257238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2959735" y="298958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도형 49"/>
          <p:cNvSpPr>
            <a:spLocks/>
          </p:cNvSpPr>
          <p:nvPr/>
        </p:nvSpPr>
        <p:spPr>
          <a:xfrm rot="0">
            <a:off x="2966720" y="335534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8" name="도형 50"/>
          <p:cNvSpPr>
            <a:spLocks/>
          </p:cNvSpPr>
          <p:nvPr/>
        </p:nvSpPr>
        <p:spPr>
          <a:xfrm rot="0">
            <a:off x="2980690" y="375221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4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9" name="도형 51"/>
          <p:cNvSpPr>
            <a:spLocks/>
          </p:cNvSpPr>
          <p:nvPr/>
        </p:nvSpPr>
        <p:spPr>
          <a:xfrm rot="0">
            <a:off x="2997835" y="413829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5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0" name="도형 52"/>
          <p:cNvSpPr>
            <a:spLocks/>
          </p:cNvSpPr>
          <p:nvPr/>
        </p:nvSpPr>
        <p:spPr>
          <a:xfrm rot="0">
            <a:off x="2991485" y="455549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6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1" name="도형 53"/>
          <p:cNvSpPr>
            <a:spLocks/>
          </p:cNvSpPr>
          <p:nvPr/>
        </p:nvSpPr>
        <p:spPr>
          <a:xfrm rot="0">
            <a:off x="4018280" y="496252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7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55" descr="C:/Users/SH/AppData/Roaming/PolarisOffice/ETemp/15256_15250384/fImage30463563916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922020"/>
            <a:ext cx="9846310" cy="4518660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로그인 사용자 이름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로그인 사용자 비밀번호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로그인 확인 버튼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클릭시 회원가입 페이지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클릭시 아이디찾기 페이지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클릭시 비밀번호찾기 페이지 이동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3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986790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로그인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3478530" y="296164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3482340" y="331724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3479165" y="370395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8" name="Rect 0"/>
          <p:cNvSpPr>
            <a:spLocks/>
          </p:cNvSpPr>
          <p:nvPr/>
        </p:nvSpPr>
        <p:spPr>
          <a:xfrm rot="0">
            <a:off x="4343400" y="456184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4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9" name="Rect 0"/>
          <p:cNvSpPr>
            <a:spLocks/>
          </p:cNvSpPr>
          <p:nvPr/>
        </p:nvSpPr>
        <p:spPr>
          <a:xfrm rot="0">
            <a:off x="4913630" y="456882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5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20" name="Rect 0"/>
          <p:cNvSpPr>
            <a:spLocks/>
          </p:cNvSpPr>
          <p:nvPr/>
        </p:nvSpPr>
        <p:spPr>
          <a:xfrm rot="0">
            <a:off x="5614035" y="455549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6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56" descr="C:/Users/SH/AppData/Roaming/PolarisOffice/ETemp/15256_15250384/fImage27625581572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2075" y="438150"/>
            <a:ext cx="9559290" cy="3484245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회원가입시 입력했던 이름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회원가입시 입력했던 전화번호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아이디찾기 버튼(클릭시 해당 아이디를 팝업으로 알려줌)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4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28587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아이디 찾기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3284855" y="207835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3288665" y="242379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4573905" y="279082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pic>
        <p:nvPicPr>
          <p:cNvPr id="22" name="그림 59" descr="C:/Users/SH/AppData/Roaming/PolarisOffice/ETemp/15256_15250384/fImage184855981478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381250" y="3984625"/>
            <a:ext cx="5333365" cy="277495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57" descr="C:/Users/SH/AppData/Roaming/PolarisOffice/ETemp/15256_15250384/fImage28376596935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63195" y="448945"/>
            <a:ext cx="9600565" cy="3517265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회원가입시 입력했던 아이디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회원가입시 입력했던 전화번호 입력 폼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비밀번호찾기 버튼(클릭시 해당 임시 비밀번호를 팝업으로 알려줌)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5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41287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비밀번호 찾기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3386455" y="209867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3390265" y="244411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7" name="Rect 0"/>
          <p:cNvSpPr>
            <a:spLocks/>
          </p:cNvSpPr>
          <p:nvPr/>
        </p:nvSpPr>
        <p:spPr>
          <a:xfrm rot="0">
            <a:off x="4675505" y="275018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3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pic>
        <p:nvPicPr>
          <p:cNvPr id="19" name="그림 58" descr="C:/Users/SH/AppData/Roaming/PolarisOffice/ETemp/15256_15250384/fImage193555976962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446020" y="4138930"/>
            <a:ext cx="5166995" cy="25660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60" descr="C:/Users/SH/AppData/Roaming/PolarisOffice/ETemp/15256_15250384/fImage2149626614446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0480" y="553085"/>
            <a:ext cx="9836150" cy="5347970"/>
          </a:xfrm>
          <a:prstGeom prst="rect"/>
          <a:noFill/>
        </p:spPr>
      </p:pic>
      <p:sp>
        <p:nvSpPr>
          <p:cNvPr id="2" name="텍스트 개체 틀 6"/>
          <p:cNvSpPr txBox="1">
            <a:spLocks/>
          </p:cNvSpPr>
          <p:nvPr>
            <p:ph type="body" idx="1"/>
          </p:nvPr>
        </p:nvSpPr>
        <p:spPr>
          <a:xfrm rot="0">
            <a:off x="9919970" y="179070"/>
            <a:ext cx="2268855" cy="6497955"/>
          </a:xfrm>
          <a:prstGeom prst="rect"/>
          <a:solidFill>
            <a:schemeClr val="bg1"/>
          </a:solidFill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txBody>
          <a:bodyPr wrap="square" lIns="36195" tIns="45720" rIns="0" bIns="45720" vert="horz" anchor="t">
            <a:noAutofit/>
          </a:bodyPr>
          <a:lstStyle/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매거진 메뉴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r>
              <a:rPr lang="ko-KR" sz="1000" cap="none" i="0" b="0" strike="noStrike">
                <a:latin typeface="맑은 고딕" charset="0"/>
                <a:ea typeface="맑은 고딕" charset="0"/>
                <a:cs typeface="Malgun Gothic" charset="0"/>
              </a:rPr>
              <a:t>메뉴 클릭시 보이는 매거진 리스트 글(클릭시 매거진 상세페이지 이동)</a:t>
            </a: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  <a:p>
            <a:pPr marL="342900" indent="-342900" rtl="0" algn="l" defTabSz="914400" eaLnBrk="1" latinLnBrk="0" hangingPunct="1">
              <a:buFont typeface="+mj-ea"/>
              <a:buAutoNum type="circleNumDbPlain"/>
            </a:pPr>
            <a:endParaRPr lang="ko-KR" altLang="en-US" sz="1000" cap="none" i="0" b="0" strike="noStrike">
              <a:latin typeface="맑은 고딕" charset="0"/>
              <a:ea typeface="맑은 고딕" charset="0"/>
              <a:cs typeface="Malgun Gothic" charset="0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>
          <a:xfrm rot="0">
            <a:off x="9907905" y="3175"/>
            <a:ext cx="2286635" cy="17462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Description (화면설명)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grpSp>
        <p:nvGrpSpPr>
          <p:cNvPr id="7" name="Group 5"/>
          <p:cNvGrpSpPr/>
          <p:nvPr/>
        </p:nvGrpSpPr>
        <p:grpSpPr>
          <a:xfrm rot="0">
            <a:off x="9906000" y="6576695"/>
            <a:ext cx="2286635" cy="247015"/>
            <a:chOff x="9906000" y="6576695"/>
            <a:chExt cx="2286635" cy="247015"/>
          </a:xfrm>
        </p:grpSpPr>
        <p:sp>
          <p:nvSpPr>
            <p:cNvPr id="3" name="Rect 0"/>
            <p:cNvSpPr>
              <a:spLocks/>
            </p:cNvSpPr>
            <p:nvPr/>
          </p:nvSpPr>
          <p:spPr>
            <a:xfrm rot="0">
              <a:off x="9906000" y="6577330"/>
              <a:ext cx="2286635" cy="246380"/>
            </a:xfrm>
            <a:prstGeom prst="rect"/>
            <a:solidFill>
              <a:srgbClr val="009297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Rect 0"/>
            <p:cNvSpPr txBox="1">
              <a:spLocks/>
            </p:cNvSpPr>
            <p:nvPr/>
          </p:nvSpPr>
          <p:spPr>
            <a:xfrm rot="0">
              <a:off x="9917430" y="6576695"/>
              <a:ext cx="2275205" cy="2470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hangingPunct="1"/>
              <a:r>
                <a:rPr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There </a:t>
              </a:r>
              <a:r>
                <a:rPr lang="ko-KR" sz="1000" b="1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Project</a:t>
              </a:r>
              <a:endParaRPr lang="ko-KR" altLang="en-US" sz="1000" b="1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 rot="0">
            <a:off x="4445" y="635"/>
            <a:ext cx="2286635" cy="274955"/>
          </a:xfrm>
          <a:prstGeom prst="rect"/>
          <a:solidFill>
            <a:schemeClr val="bg1">
              <a:lumMod val="50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Page 6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rot="0">
            <a:off x="2275205" y="0"/>
            <a:ext cx="7620635" cy="274955"/>
          </a:xfrm>
          <a:prstGeom prst="rect"/>
          <a:noFill/>
          <a:ln w="3175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 rot="0">
            <a:off x="2294890" y="31115"/>
            <a:ext cx="1718945" cy="24701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메인-매거진 리스트 페이지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>
            <a:spLocks/>
          </p:cNvSpPr>
          <p:nvPr/>
        </p:nvSpPr>
        <p:spPr>
          <a:xfrm rot="0">
            <a:off x="958215" y="664210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400">
                <a:latin typeface="맑은 고딕" charset="0"/>
                <a:ea typeface="맑은 고딕" charset="0"/>
              </a:rPr>
              <a:t>1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1791970" y="3202305"/>
            <a:ext cx="184785" cy="215900"/>
          </a:xfrm>
          <a:prstGeom prst="roundRect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1400">
                <a:latin typeface="맑은 고딕" charset="0"/>
                <a:ea typeface="맑은 고딕" charset="0"/>
              </a:rPr>
              <a:t>2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23</Pages>
  <Paragraphs>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cp:lastModifiedBy>수현 김</cp:lastModifiedBy>
  <cp:version>9.103.102.45536</cp:version>
</cp:coreProperties>
</file>